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3.xml" ContentType="application/vnd.openxmlformats-officedocument.presentationml.slide+xml"/>
  <Override PartName="/ppt/theme/theme2.xml" ContentType="application/vnd.openxmlformats-officedocument.theme+xml"/>
  <Override PartName="/ppt/theme/theme1.xml" ContentType="application/vnd.openxmlformats-officedocument.them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slides/slide17.xml" ContentType="application/vnd.openxmlformats-officedocument.presentationml.slide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zh-CN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2" d="100"/>
          <a:sy n="102" d="100"/>
        </p:scale>
        <p:origin x="870" y="102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 /><Relationship Id="rId25" Type="http://schemas.openxmlformats.org/officeDocument/2006/relationships/tableStyles" Target="tableStyles.xml" /><Relationship Id="rId26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837011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780270494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71785736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526854700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175035187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7825448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915571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893177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623414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D9A8157-6F64-3EBB-D2AC-55BFE72B2AB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596522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9727409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3443742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80D7670-08DA-D5B3-EEB8-40691D449CE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341152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0886491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6739234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D7BF82-0490-A4BC-1B89-25C82FD2785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879950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010054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004726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0D2C53B-EA3B-13C2-B42F-61A33535445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494407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3909763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5731143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9F668DC-E725-0742-02A0-8FCB45EFA08E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231544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6142242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519774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B5CF294-58A1-D8E8-E5E4-6ECB459EB8F7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279578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69538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644411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2C6B37-39E9-6FF4-4837-53E0AC99062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195928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18023353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8016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1273F72-BFD4-9553-AE77-0C40BA73923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378117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3979841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530996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0E7D96F-CD52-70D0-55F9-0BA2394DC9F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452728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7226589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965927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CF730CE-2F9F-CFD8-D555-C3E45489CF7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205756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3294703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456044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6CB75B8-4CC0-B134-7058-6EA23925A2C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541381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573965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9456509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9ADBD92-B059-5222-C474-BDEC3070F5F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683395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391100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7748816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D806B1E-F5F0-D97F-46DC-AF6F894FFB3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095872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4398729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8990098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0BAEB9E-50D9-951C-8C4C-856D048D72C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902823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752379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4151395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A1404B1-EF67-4B60-499B-48CA4805BB6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288085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103860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270687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4C65D46-EDCA-64C8-D765-6152E819155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720582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9273238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559574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7A52B93-32B8-010B-F4AC-89135F86979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956605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0305493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526997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06E8595-FA5A-B912-A462-61B90B192691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549675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65991120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0713224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27E6750-6DAF-B7B9-6FEA-996E795A1F1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4427006" name="Title 1"/>
          <p:cNvSpPr>
            <a:spLocks noGrp="1"/>
          </p:cNvSpPr>
          <p:nvPr>
            <p:ph type="ctrTitle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778359648" name="Subtitle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Click to edit Master subtitle style</a:t>
            </a:r>
            <a:endParaRPr/>
          </a:p>
        </p:txBody>
      </p:sp>
      <p:sp>
        <p:nvSpPr>
          <p:cNvPr id="16711780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778931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825740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94732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84008240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6343953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18819803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462956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825617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97354086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4432772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18501816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828143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97780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21420892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21177145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3547731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399866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232556" name="Title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752363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1205293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9947259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469045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22553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30345697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583497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41462887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63708519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53420133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6649409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81954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6864844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83497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173386417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583497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203058294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149412468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66049527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207574078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6574555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21088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82780764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93324092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528048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263109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183241491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2302548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2330184" name="Title 1"/>
          <p:cNvSpPr>
            <a:spLocks noGrp="1"/>
          </p:cNvSpPr>
          <p:nvPr>
            <p:ph type="title"/>
          </p:nvPr>
        </p:nvSpPr>
        <p:spPr bwMode="auto">
          <a:xfrm>
            <a:off x="1583497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345987294" name="Content Placeholder 2"/>
          <p:cNvSpPr>
            <a:spLocks noGrp="1"/>
          </p:cNvSpPr>
          <p:nvPr>
            <p:ph idx="1"/>
          </p:nvPr>
        </p:nvSpPr>
        <p:spPr bwMode="auto">
          <a:xfrm>
            <a:off x="5327913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83207469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83497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75924491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4449648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603985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4793268" name="Title 1"/>
          <p:cNvSpPr>
            <a:spLocks noGrp="1"/>
          </p:cNvSpPr>
          <p:nvPr>
            <p:ph type="title"/>
          </p:nvPr>
        </p:nvSpPr>
        <p:spPr bwMode="auto">
          <a:xfrm>
            <a:off x="1583497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966274388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583497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38108452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83497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81561026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1298230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045183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36669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83497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939732252" name="Shape 105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80572414" name="Shape 105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</p:spPr>
      </p:sp>
      <p:sp>
        <p:nvSpPr>
          <p:cNvPr id="1284086644" name="Shape 106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32144375" name="Shape 1061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5045989" name="Shape 1062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8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05365658" name="Shape 1063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47599142" name="Shape 1064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87300872" name="Shape 1065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69943869" name="Shape 1066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78890332" name="Shape 1067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27731147" name="Shape 106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91236160" name="Shape 106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27307429" name="Shape 107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22354193" name="Title 1"/>
          <p:cNvSpPr>
            <a:spLocks noGrp="1"/>
          </p:cNvSpPr>
          <p:nvPr>
            <p:ph type="title"/>
          </p:nvPr>
        </p:nvSpPr>
        <p:spPr bwMode="auto">
          <a:xfrm>
            <a:off x="1583497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58489558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	</a:t>
            </a:r>
            <a:fld id="{F8E3F0E9-0FC2-4DDE-87CF-3BA6A04EA4CC}" type="slidenum">
              <a:rPr/>
              <a:t>‹#›</a:t>
            </a:fld>
            <a:endParaRPr/>
          </a:p>
        </p:txBody>
      </p:sp>
      <p:sp>
        <p:nvSpPr>
          <p:cNvPr id="159450088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619018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/>
              <a:t>22.10.2013</a:t>
            </a:fld>
            <a:endParaRPr/>
          </a:p>
        </p:txBody>
      </p:sp>
      <p:sp>
        <p:nvSpPr>
          <p:cNvPr id="156075730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1165176" name="稻壳儿原创设计师：老油条_1"/>
          <p:cNvGrpSpPr/>
          <p:nvPr/>
        </p:nvGrpSpPr>
        <p:grpSpPr bwMode="auto">
          <a:xfrm>
            <a:off x="-113191" y="0"/>
            <a:ext cx="12505666" cy="6858000"/>
            <a:chOff x="-90331" y="0"/>
            <a:chExt cx="12505666" cy="6858000"/>
          </a:xfrm>
        </p:grpSpPr>
        <p:sp>
          <p:nvSpPr>
            <p:cNvPr id="10" name="任意多边形: 形状 9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11" name="任意多边形: 形状 10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650627450" name="稻壳儿原创设计师：老油条_3"/>
          <p:cNvSpPr txBox="1"/>
          <p:nvPr/>
        </p:nvSpPr>
        <p:spPr bwMode="auto">
          <a:xfrm>
            <a:off x="5193792" y="4233089"/>
            <a:ext cx="1806214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负责人：王ffd媛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grpSp>
        <p:nvGrpSpPr>
          <p:cNvPr id="1173871080" name="稻壳儿原创设计师：老油条_4"/>
          <p:cNvGrpSpPr/>
          <p:nvPr/>
        </p:nvGrpSpPr>
        <p:grpSpPr bwMode="auto">
          <a:xfrm>
            <a:off x="167103" y="1562499"/>
            <a:ext cx="9273494" cy="4778329"/>
            <a:chOff x="0" y="0"/>
            <a:chExt cx="9273494" cy="4778329"/>
          </a:xfrm>
        </p:grpSpPr>
        <p:sp>
          <p:nvSpPr>
            <p:cNvPr id="13" name="文本框 12"/>
            <p:cNvSpPr txBox="1"/>
            <p:nvPr/>
          </p:nvSpPr>
          <p:spPr bwMode="auto">
            <a:xfrm>
              <a:off x="0" y="0"/>
              <a:ext cx="6831824" cy="3661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Common templates for corporate recruitment</a:t>
              </a:r>
              <a:endParaRPr lang="zh-CN" spc="3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4" name="文本框 13"/>
            <p:cNvSpPr txBox="1"/>
            <p:nvPr/>
          </p:nvSpPr>
          <p:spPr bwMode="auto">
            <a:xfrm flipH="0" flipV="0">
              <a:off x="2037123" y="642087"/>
              <a:ext cx="7236371" cy="4136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sz="6600" spc="300">
                  <a:solidFill>
                    <a:srgbClr val="1F5C61"/>
                  </a:solidFill>
                  <a:latin typeface="Microsoft YaHei UI"/>
                  <a:ea typeface="Microsoft YaHei UI"/>
                </a:rPr>
                <a:t>我111是2123123w业招22111聘</a:t>
              </a:r>
              <a:r>
                <a:rPr lang="en-US" sz="6600" spc="300">
                  <a:solidFill>
                    <a:srgbClr val="1F5C61"/>
                  </a:solidFill>
                  <a:latin typeface="Microsoft YaHei UI"/>
                  <a:ea typeface="Microsoft YaHei UI"/>
                </a:rPr>
                <a:t>PP66T</a:t>
              </a:r>
              <a:r>
                <a:rPr lang="zh-CN" sz="6600" spc="300">
                  <a:solidFill>
                    <a:srgbClr val="1F5C61"/>
                  </a:solidFill>
                  <a:latin typeface="Microsoft YaHei UI"/>
                  <a:ea typeface="Microsoft YaHei UI"/>
                </a:rPr>
                <a:t>模板</a:t>
              </a:r>
              <a:endParaRPr lang="zh-CN" sz="6600" spc="3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 bwMode="auto">
            <a:xfrm>
              <a:off x="2941848" y="1836036"/>
              <a:ext cx="5961888" cy="0"/>
            </a:xfrm>
            <a:prstGeom prst="line">
              <a:avLst/>
            </a:prstGeom>
            <a:ln>
              <a:solidFill>
                <a:srgbClr val="C0CF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6601193" name="稻壳儿原创设计师：老油条_5"/>
          <p:cNvSpPr/>
          <p:nvPr/>
        </p:nvSpPr>
        <p:spPr bwMode="auto">
          <a:xfrm>
            <a:off x="4800315" y="4416149"/>
            <a:ext cx="2591368" cy="553998"/>
          </a:xfrm>
          <a:prstGeom prst="roundRect">
            <a:avLst>
              <a:gd name="adj" fmla="val 50000"/>
            </a:avLst>
          </a:prstGeom>
          <a:noFill/>
          <a:ln>
            <a:solidFill>
              <a:srgbClr val="C0C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015896949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666052549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222983363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企业培养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346559403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033772720" name="稻壳儿原创设计师：老油条_5"/>
          <p:cNvSpPr/>
          <p:nvPr/>
        </p:nvSpPr>
        <p:spPr bwMode="auto">
          <a:xfrm>
            <a:off x="6737650" y="2479229"/>
            <a:ext cx="1841084" cy="1842544"/>
          </a:xfrm>
          <a:custGeom>
            <a:avLst/>
            <a:gdLst>
              <a:gd name="T0" fmla="*/ 0 w 374"/>
              <a:gd name="T1" fmla="*/ 94 h 374"/>
              <a:gd name="T2" fmla="*/ 0 w 374"/>
              <a:gd name="T3" fmla="*/ 0 h 374"/>
              <a:gd name="T4" fmla="*/ 374 w 374"/>
              <a:gd name="T5" fmla="*/ 374 h 374"/>
              <a:gd name="T6" fmla="*/ 280 w 374"/>
              <a:gd name="T7" fmla="*/ 374 h 374"/>
              <a:gd name="T8" fmla="*/ 0 w 374"/>
              <a:gd name="T9" fmla="*/ 94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4" h="374" fill="norm" stroke="1" extrusionOk="0">
                <a:moveTo>
                  <a:pt x="0" y="94"/>
                </a:moveTo>
                <a:cubicBezTo>
                  <a:pt x="0" y="0"/>
                  <a:pt x="0" y="0"/>
                  <a:pt x="0" y="0"/>
                </a:cubicBezTo>
                <a:cubicBezTo>
                  <a:pt x="207" y="0"/>
                  <a:pt x="374" y="168"/>
                  <a:pt x="374" y="374"/>
                </a:cubicBezTo>
                <a:cubicBezTo>
                  <a:pt x="280" y="374"/>
                  <a:pt x="280" y="374"/>
                  <a:pt x="280" y="374"/>
                </a:cubicBezTo>
                <a:cubicBezTo>
                  <a:pt x="280" y="219"/>
                  <a:pt x="155" y="94"/>
                  <a:pt x="0" y="94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525237892" name="稻壳儿原创设计师：老油条_6"/>
          <p:cNvSpPr/>
          <p:nvPr/>
        </p:nvSpPr>
        <p:spPr bwMode="auto">
          <a:xfrm>
            <a:off x="5357566" y="2941688"/>
            <a:ext cx="2758709" cy="1380084"/>
          </a:xfrm>
          <a:custGeom>
            <a:avLst/>
            <a:gdLst>
              <a:gd name="T0" fmla="*/ 467 w 560"/>
              <a:gd name="T1" fmla="*/ 280 h 280"/>
              <a:gd name="T2" fmla="*/ 280 w 560"/>
              <a:gd name="T3" fmla="*/ 93 h 280"/>
              <a:gd name="T4" fmla="*/ 93 w 560"/>
              <a:gd name="T5" fmla="*/ 280 h 280"/>
              <a:gd name="T6" fmla="*/ 0 w 560"/>
              <a:gd name="T7" fmla="*/ 280 h 280"/>
              <a:gd name="T8" fmla="*/ 280 w 560"/>
              <a:gd name="T9" fmla="*/ 0 h 280"/>
              <a:gd name="T10" fmla="*/ 560 w 560"/>
              <a:gd name="T11" fmla="*/ 280 h 280"/>
              <a:gd name="T12" fmla="*/ 467 w 560"/>
              <a:gd name="T13" fmla="*/ 280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0" h="280" fill="norm" stroke="1" extrusionOk="0">
                <a:moveTo>
                  <a:pt x="467" y="280"/>
                </a:moveTo>
                <a:cubicBezTo>
                  <a:pt x="467" y="177"/>
                  <a:pt x="383" y="93"/>
                  <a:pt x="280" y="93"/>
                </a:cubicBezTo>
                <a:cubicBezTo>
                  <a:pt x="177" y="93"/>
                  <a:pt x="93" y="177"/>
                  <a:pt x="93" y="280"/>
                </a:cubicBezTo>
                <a:cubicBezTo>
                  <a:pt x="0" y="280"/>
                  <a:pt x="0" y="280"/>
                  <a:pt x="0" y="280"/>
                </a:cubicBezTo>
                <a:cubicBezTo>
                  <a:pt x="0" y="125"/>
                  <a:pt x="125" y="0"/>
                  <a:pt x="280" y="0"/>
                </a:cubicBezTo>
                <a:cubicBezTo>
                  <a:pt x="435" y="0"/>
                  <a:pt x="560" y="125"/>
                  <a:pt x="560" y="280"/>
                </a:cubicBezTo>
                <a:lnTo>
                  <a:pt x="467" y="280"/>
                </a:ln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468535698" name="稻壳儿原创设计师：老油条_7"/>
          <p:cNvSpPr/>
          <p:nvPr/>
        </p:nvSpPr>
        <p:spPr bwMode="auto">
          <a:xfrm>
            <a:off x="5815649" y="3399770"/>
            <a:ext cx="1842544" cy="1842544"/>
          </a:xfrm>
          <a:custGeom>
            <a:avLst/>
            <a:gdLst>
              <a:gd name="T0" fmla="*/ 280 w 374"/>
              <a:gd name="T1" fmla="*/ 187 h 374"/>
              <a:gd name="T2" fmla="*/ 187 w 374"/>
              <a:gd name="T3" fmla="*/ 94 h 374"/>
              <a:gd name="T4" fmla="*/ 94 w 374"/>
              <a:gd name="T5" fmla="*/ 187 h 374"/>
              <a:gd name="T6" fmla="*/ 187 w 374"/>
              <a:gd name="T7" fmla="*/ 281 h 374"/>
              <a:gd name="T8" fmla="*/ 187 w 374"/>
              <a:gd name="T9" fmla="*/ 374 h 374"/>
              <a:gd name="T10" fmla="*/ 0 w 374"/>
              <a:gd name="T11" fmla="*/ 187 h 374"/>
              <a:gd name="T12" fmla="*/ 187 w 374"/>
              <a:gd name="T13" fmla="*/ 0 h 374"/>
              <a:gd name="T14" fmla="*/ 374 w 374"/>
              <a:gd name="T15" fmla="*/ 187 h 374"/>
              <a:gd name="T16" fmla="*/ 280 w 374"/>
              <a:gd name="T17" fmla="*/ 187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4" h="374" fill="norm" stroke="1" extrusionOk="0">
                <a:moveTo>
                  <a:pt x="280" y="187"/>
                </a:moveTo>
                <a:cubicBezTo>
                  <a:pt x="280" y="136"/>
                  <a:pt x="239" y="94"/>
                  <a:pt x="187" y="94"/>
                </a:cubicBezTo>
                <a:cubicBezTo>
                  <a:pt x="135" y="94"/>
                  <a:pt x="94" y="136"/>
                  <a:pt x="94" y="187"/>
                </a:cubicBezTo>
                <a:cubicBezTo>
                  <a:pt x="94" y="239"/>
                  <a:pt x="135" y="281"/>
                  <a:pt x="187" y="281"/>
                </a:cubicBezTo>
                <a:cubicBezTo>
                  <a:pt x="187" y="374"/>
                  <a:pt x="187" y="374"/>
                  <a:pt x="187" y="374"/>
                </a:cubicBezTo>
                <a:cubicBezTo>
                  <a:pt x="84" y="374"/>
                  <a:pt x="0" y="291"/>
                  <a:pt x="0" y="187"/>
                </a:cubicBezTo>
                <a:cubicBezTo>
                  <a:pt x="0" y="84"/>
                  <a:pt x="84" y="0"/>
                  <a:pt x="187" y="0"/>
                </a:cubicBezTo>
                <a:cubicBezTo>
                  <a:pt x="290" y="0"/>
                  <a:pt x="374" y="84"/>
                  <a:pt x="374" y="187"/>
                </a:cubicBezTo>
                <a:lnTo>
                  <a:pt x="280" y="187"/>
                </a:ln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1603129406" name="稻壳儿原创设计师：老油条_8"/>
          <p:cNvSpPr>
            <a:spLocks noChangeArrowheads="1"/>
          </p:cNvSpPr>
          <p:nvPr/>
        </p:nvSpPr>
        <p:spPr bwMode="auto">
          <a:xfrm>
            <a:off x="6342298" y="3927879"/>
            <a:ext cx="789245" cy="7877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sx="102000" sy="102000" algn="ct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708723245" name="稻壳儿原创设计师：老油条_9"/>
          <p:cNvSpPr>
            <a:spLocks noChangeShapeType="1"/>
          </p:cNvSpPr>
          <p:nvPr/>
        </p:nvSpPr>
        <p:spPr bwMode="auto">
          <a:xfrm flipV="1">
            <a:off x="6737650" y="1567439"/>
            <a:ext cx="0" cy="1374249"/>
          </a:xfrm>
          <a:prstGeom prst="line">
            <a:avLst/>
          </a:prstGeom>
          <a:noFill/>
          <a:ln w="38100" cap="flat">
            <a:solidFill>
              <a:srgbClr val="1F5C6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307559187" name="稻壳儿原创设计师：老油条_10"/>
          <p:cNvSpPr>
            <a:spLocks noChangeShapeType="1"/>
          </p:cNvSpPr>
          <p:nvPr/>
        </p:nvSpPr>
        <p:spPr bwMode="auto">
          <a:xfrm>
            <a:off x="6737650" y="4784231"/>
            <a:ext cx="0" cy="1142290"/>
          </a:xfrm>
          <a:prstGeom prst="line">
            <a:avLst/>
          </a:prstGeom>
          <a:noFill/>
          <a:ln w="38100" cap="flat">
            <a:solidFill>
              <a:srgbClr val="1F5C6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1692272185" name="稻壳儿原创设计师：老油条_11"/>
          <p:cNvSpPr>
            <a:spLocks noChangeShapeType="1"/>
          </p:cNvSpPr>
          <p:nvPr/>
        </p:nvSpPr>
        <p:spPr bwMode="auto">
          <a:xfrm flipH="1">
            <a:off x="3589425" y="4321772"/>
            <a:ext cx="2226224" cy="0"/>
          </a:xfrm>
          <a:prstGeom prst="line">
            <a:avLst/>
          </a:prstGeom>
          <a:noFill/>
          <a:ln w="38100" cap="flat">
            <a:solidFill>
              <a:srgbClr val="C0CFA8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532112639" name="稻壳儿原创设计师：老油条_12"/>
          <p:cNvSpPr txBox="1"/>
          <p:nvPr/>
        </p:nvSpPr>
        <p:spPr bwMode="auto">
          <a:xfrm>
            <a:off x="3719414" y="4452868"/>
            <a:ext cx="717449" cy="701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spc="-150">
                <a:solidFill>
                  <a:srgbClr val="C0CFA8"/>
                </a:solidFill>
                <a:latin typeface="思源黑体 CN Light"/>
                <a:ea typeface="思源黑体 CN Light"/>
              </a:rPr>
              <a:t>1</a:t>
            </a:r>
            <a:endParaRPr lang="en-US" sz="4000" spc="-150">
              <a:solidFill>
                <a:srgbClr val="C0CFA8"/>
              </a:solidFill>
              <a:latin typeface="思源黑体 CN Light"/>
              <a:ea typeface="思源黑体 CN Light"/>
            </a:endParaRPr>
          </a:p>
        </p:txBody>
      </p:sp>
      <p:sp>
        <p:nvSpPr>
          <p:cNvPr id="654692610" name="稻壳儿原创设计师：老油条_13"/>
          <p:cNvSpPr>
            <a:spLocks noChangeArrowheads="1"/>
          </p:cNvSpPr>
          <p:nvPr/>
        </p:nvSpPr>
        <p:spPr bwMode="auto">
          <a:xfrm>
            <a:off x="3699205" y="4399557"/>
            <a:ext cx="757150" cy="757150"/>
          </a:xfrm>
          <a:prstGeom prst="ellips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1096915037" name="稻壳儿原创设计师：老油条_14"/>
          <p:cNvSpPr>
            <a:spLocks noChangeArrowheads="1"/>
          </p:cNvSpPr>
          <p:nvPr/>
        </p:nvSpPr>
        <p:spPr bwMode="auto">
          <a:xfrm>
            <a:off x="5733068" y="1699871"/>
            <a:ext cx="757150" cy="757150"/>
          </a:xfrm>
          <a:prstGeom prst="ellips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459881852" name="稻壳儿原创设计师：老油条_15"/>
          <p:cNvSpPr txBox="1"/>
          <p:nvPr/>
        </p:nvSpPr>
        <p:spPr bwMode="auto">
          <a:xfrm>
            <a:off x="5756761" y="5378319"/>
            <a:ext cx="717449" cy="701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d-ID" sz="4000" spc="-150">
                <a:solidFill>
                  <a:srgbClr val="1F5C61"/>
                </a:solidFill>
                <a:latin typeface="思源黑体 CN Light"/>
                <a:ea typeface="思源黑体 CN Light"/>
              </a:rPr>
              <a:t>3</a:t>
            </a:r>
            <a:endParaRPr lang="en-US" sz="4000" spc="-150">
              <a:solidFill>
                <a:srgbClr val="1F5C61"/>
              </a:solidFill>
              <a:latin typeface="思源黑体 CN Light"/>
              <a:ea typeface="思源黑体 CN Light"/>
            </a:endParaRPr>
          </a:p>
        </p:txBody>
      </p:sp>
      <p:sp>
        <p:nvSpPr>
          <p:cNvPr id="1120526845" name="稻壳儿原创设计师：老油条_16"/>
          <p:cNvSpPr>
            <a:spLocks noChangeArrowheads="1"/>
          </p:cNvSpPr>
          <p:nvPr/>
        </p:nvSpPr>
        <p:spPr bwMode="auto">
          <a:xfrm>
            <a:off x="5736552" y="5325007"/>
            <a:ext cx="757150" cy="757150"/>
          </a:xfrm>
          <a:prstGeom prst="ellipse">
            <a:avLst/>
          </a:prstGeom>
          <a:noFill/>
          <a:ln w="19050">
            <a:solidFill>
              <a:schemeClr val="bg1">
                <a:lumMod val="85000"/>
              </a:schemeClr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/>
          </a:p>
        </p:txBody>
      </p:sp>
      <p:sp>
        <p:nvSpPr>
          <p:cNvPr id="545460604" name="稻壳儿原创设计师：老油条_17"/>
          <p:cNvSpPr txBox="1"/>
          <p:nvPr/>
        </p:nvSpPr>
        <p:spPr bwMode="auto">
          <a:xfrm>
            <a:off x="5753277" y="1753670"/>
            <a:ext cx="717449" cy="701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spc="-150">
                <a:solidFill>
                  <a:srgbClr val="1F5C61"/>
                </a:solidFill>
                <a:latin typeface="思源黑体 CN Light"/>
                <a:ea typeface="思源黑体 CN Light"/>
              </a:rPr>
              <a:t>2</a:t>
            </a:r>
            <a:endParaRPr lang="en-US" sz="4000" spc="-150">
              <a:solidFill>
                <a:srgbClr val="1F5C61"/>
              </a:solidFill>
              <a:latin typeface="思源黑体 CN Light"/>
              <a:ea typeface="思源黑体 CN Light"/>
            </a:endParaRPr>
          </a:p>
        </p:txBody>
      </p:sp>
      <p:sp>
        <p:nvSpPr>
          <p:cNvPr id="299283344" name="稻壳儿原创设计师：老油条_18"/>
          <p:cNvSpPr txBox="1"/>
          <p:nvPr/>
        </p:nvSpPr>
        <p:spPr bwMode="auto">
          <a:xfrm>
            <a:off x="1863938" y="3170302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599728865" name="稻壳儿原创设计师：老油条_19"/>
          <p:cNvSpPr txBox="1"/>
          <p:nvPr/>
        </p:nvSpPr>
        <p:spPr bwMode="auto">
          <a:xfrm>
            <a:off x="1863938" y="3529561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323308930" name="稻壳儿原创设计师：老油条_20"/>
          <p:cNvSpPr txBox="1"/>
          <p:nvPr/>
        </p:nvSpPr>
        <p:spPr bwMode="auto">
          <a:xfrm>
            <a:off x="7426955" y="1564086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741925089" name="稻壳儿原创设计师：老油条_21"/>
          <p:cNvSpPr txBox="1"/>
          <p:nvPr/>
        </p:nvSpPr>
        <p:spPr bwMode="auto">
          <a:xfrm>
            <a:off x="7426955" y="1923345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755750170" name="稻壳儿原创设计师：老油条_22"/>
          <p:cNvSpPr txBox="1"/>
          <p:nvPr/>
        </p:nvSpPr>
        <p:spPr bwMode="auto">
          <a:xfrm>
            <a:off x="7426955" y="481147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334435831" name="稻壳儿原创设计师：老油条_23"/>
          <p:cNvSpPr txBox="1"/>
          <p:nvPr/>
        </p:nvSpPr>
        <p:spPr bwMode="auto">
          <a:xfrm>
            <a:off x="7426955" y="5170737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986832055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311168044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843015986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企业培养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337622823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cxnSp>
        <p:nvCxnSpPr>
          <p:cNvPr id="701568898" name="稻壳儿原创设计师：老油条_5"/>
          <p:cNvCxnSpPr/>
          <p:nvPr/>
        </p:nvCxnSpPr>
        <p:spPr bwMode="auto">
          <a:xfrm flipH="1">
            <a:off x="575944" y="3003644"/>
            <a:ext cx="11040113" cy="0"/>
          </a:xfrm>
          <a:prstGeom prst="line">
            <a:avLst/>
          </a:prstGeom>
          <a:noFill/>
          <a:ln w="15875" cap="flat" cmpd="sng" algn="ctr">
            <a:solidFill>
              <a:schemeClr val="bg1">
                <a:lumMod val="75000"/>
              </a:schemeClr>
            </a:solidFill>
            <a:prstDash val="sysDot"/>
            <a:miter lim="800000"/>
            <a:headEnd type="oval"/>
            <a:tailEnd type="oval"/>
          </a:ln>
          <a:effectLst/>
        </p:spPr>
      </p:cxnSp>
      <p:sp>
        <p:nvSpPr>
          <p:cNvPr id="1981222098" name="稻壳儿原创设计师：老油条_6"/>
          <p:cNvSpPr/>
          <p:nvPr/>
        </p:nvSpPr>
        <p:spPr bwMode="auto">
          <a:xfrm rot="16199998">
            <a:off x="1146428" y="2479551"/>
            <a:ext cx="1632453" cy="1476983"/>
          </a:xfrm>
          <a:custGeom>
            <a:avLst/>
            <a:gdLst>
              <a:gd name="connsiteX0" fmla="*/ 0 w 1324961"/>
              <a:gd name="connsiteY0" fmla="*/ 0 h 1468980"/>
              <a:gd name="connsiteX1" fmla="*/ 769166 w 1324961"/>
              <a:gd name="connsiteY1" fmla="*/ 0 h 1468980"/>
              <a:gd name="connsiteX2" fmla="*/ 769166 w 1324961"/>
              <a:gd name="connsiteY2" fmla="*/ 0 h 1468980"/>
              <a:gd name="connsiteX3" fmla="*/ 1324961 w 1324961"/>
              <a:gd name="connsiteY3" fmla="*/ 734490 h 1468980"/>
              <a:gd name="connsiteX4" fmla="*/ 769166 w 1324961"/>
              <a:gd name="connsiteY4" fmla="*/ 1468980 h 1468980"/>
              <a:gd name="connsiteX5" fmla="*/ 769166 w 1324961"/>
              <a:gd name="connsiteY5" fmla="*/ 1468980 h 1468980"/>
              <a:gd name="connsiteX6" fmla="*/ 0 w 1324961"/>
              <a:gd name="connsiteY6" fmla="*/ 1468980 h 1468980"/>
              <a:gd name="connsiteX7" fmla="*/ 555795 w 1324961"/>
              <a:gd name="connsiteY7" fmla="*/ 734490 h 1468980"/>
              <a:gd name="connsiteX8" fmla="*/ 0 w 1324961"/>
              <a:gd name="connsiteY8" fmla="*/ 0 h 1468980"/>
              <a:gd name="connsiteX0-1" fmla="*/ 0 w 1324961"/>
              <a:gd name="connsiteY0-2" fmla="*/ 0 h 1468980"/>
              <a:gd name="connsiteX1-3" fmla="*/ 769166 w 1324961"/>
              <a:gd name="connsiteY1-4" fmla="*/ 0 h 1468980"/>
              <a:gd name="connsiteX2-5" fmla="*/ 1324961 w 1324961"/>
              <a:gd name="connsiteY2-6" fmla="*/ 2 h 1468980"/>
              <a:gd name="connsiteX3-7" fmla="*/ 1324961 w 1324961"/>
              <a:gd name="connsiteY3-8" fmla="*/ 734490 h 1468980"/>
              <a:gd name="connsiteX4-9" fmla="*/ 769166 w 1324961"/>
              <a:gd name="connsiteY4-10" fmla="*/ 1468980 h 1468980"/>
              <a:gd name="connsiteX5-11" fmla="*/ 769166 w 1324961"/>
              <a:gd name="connsiteY5-12" fmla="*/ 1468980 h 1468980"/>
              <a:gd name="connsiteX6-13" fmla="*/ 0 w 1324961"/>
              <a:gd name="connsiteY6-14" fmla="*/ 1468980 h 1468980"/>
              <a:gd name="connsiteX7-15" fmla="*/ 555795 w 1324961"/>
              <a:gd name="connsiteY7-16" fmla="*/ 734490 h 1468980"/>
              <a:gd name="connsiteX8-17" fmla="*/ 0 w 1324961"/>
              <a:gd name="connsiteY8-18" fmla="*/ 0 h 1468980"/>
              <a:gd name="connsiteX0-19" fmla="*/ 0 w 1324963"/>
              <a:gd name="connsiteY0-20" fmla="*/ 0 h 1468983"/>
              <a:gd name="connsiteX1-21" fmla="*/ 769166 w 1324963"/>
              <a:gd name="connsiteY1-22" fmla="*/ 0 h 1468983"/>
              <a:gd name="connsiteX2-23" fmla="*/ 1324961 w 1324963"/>
              <a:gd name="connsiteY2-24" fmla="*/ 2 h 1468983"/>
              <a:gd name="connsiteX3-25" fmla="*/ 1324961 w 1324963"/>
              <a:gd name="connsiteY3-26" fmla="*/ 734490 h 1468983"/>
              <a:gd name="connsiteX4-27" fmla="*/ 769166 w 1324963"/>
              <a:gd name="connsiteY4-28" fmla="*/ 1468980 h 1468983"/>
              <a:gd name="connsiteX5-29" fmla="*/ 1324963 w 1324963"/>
              <a:gd name="connsiteY5-30" fmla="*/ 1468983 h 1468983"/>
              <a:gd name="connsiteX6-31" fmla="*/ 0 w 1324963"/>
              <a:gd name="connsiteY6-32" fmla="*/ 1468980 h 1468983"/>
              <a:gd name="connsiteX7-33" fmla="*/ 555795 w 1324963"/>
              <a:gd name="connsiteY7-34" fmla="*/ 734490 h 1468983"/>
              <a:gd name="connsiteX8-35" fmla="*/ 0 w 1324963"/>
              <a:gd name="connsiteY8-36" fmla="*/ 0 h 1468983"/>
              <a:gd name="connsiteX0-37" fmla="*/ 0 w 1324964"/>
              <a:gd name="connsiteY0-38" fmla="*/ 0 h 1468983"/>
              <a:gd name="connsiteX1-39" fmla="*/ 769166 w 1324964"/>
              <a:gd name="connsiteY1-40" fmla="*/ 0 h 1468983"/>
              <a:gd name="connsiteX2-41" fmla="*/ 1324961 w 1324964"/>
              <a:gd name="connsiteY2-42" fmla="*/ 2 h 1468983"/>
              <a:gd name="connsiteX3-43" fmla="*/ 1324961 w 1324964"/>
              <a:gd name="connsiteY3-44" fmla="*/ 734490 h 1468983"/>
              <a:gd name="connsiteX4-45" fmla="*/ 1324964 w 1324964"/>
              <a:gd name="connsiteY4-46" fmla="*/ 1324961 h 1468983"/>
              <a:gd name="connsiteX5-47" fmla="*/ 1324963 w 1324964"/>
              <a:gd name="connsiteY5-48" fmla="*/ 1468983 h 1468983"/>
              <a:gd name="connsiteX6-49" fmla="*/ 0 w 1324964"/>
              <a:gd name="connsiteY6-50" fmla="*/ 1468980 h 1468983"/>
              <a:gd name="connsiteX7-51" fmla="*/ 555795 w 1324964"/>
              <a:gd name="connsiteY7-52" fmla="*/ 734490 h 1468983"/>
              <a:gd name="connsiteX8-53" fmla="*/ 0 w 1324964"/>
              <a:gd name="connsiteY8-54" fmla="*/ 0 h 1468983"/>
              <a:gd name="connsiteX0-55" fmla="*/ 0 w 1324964"/>
              <a:gd name="connsiteY0-56" fmla="*/ 0 h 1468983"/>
              <a:gd name="connsiteX1-57" fmla="*/ 769166 w 1324964"/>
              <a:gd name="connsiteY1-58" fmla="*/ 0 h 1468983"/>
              <a:gd name="connsiteX2-59" fmla="*/ 1324961 w 1324964"/>
              <a:gd name="connsiteY2-60" fmla="*/ 2 h 1468983"/>
              <a:gd name="connsiteX3-61" fmla="*/ 1324961 w 1324964"/>
              <a:gd name="connsiteY3-62" fmla="*/ 734490 h 1468983"/>
              <a:gd name="connsiteX4-63" fmla="*/ 1324964 w 1324964"/>
              <a:gd name="connsiteY4-64" fmla="*/ 1324961 h 1468983"/>
              <a:gd name="connsiteX5-65" fmla="*/ 1324963 w 1324964"/>
              <a:gd name="connsiteY5-66" fmla="*/ 1468983 h 1468983"/>
              <a:gd name="connsiteX6-67" fmla="*/ 0 w 1324964"/>
              <a:gd name="connsiteY6-68" fmla="*/ 1468980 h 1468983"/>
              <a:gd name="connsiteX7-69" fmla="*/ 403253 w 1324964"/>
              <a:gd name="connsiteY7-70" fmla="*/ 734492 h 1468983"/>
              <a:gd name="connsiteX8-71" fmla="*/ 0 w 1324964"/>
              <a:gd name="connsiteY8-72" fmla="*/ 0 h 14689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1324964" h="1468983" fill="norm" stroke="1" extrusionOk="0">
                <a:moveTo>
                  <a:pt x="0" y="0"/>
                </a:moveTo>
                <a:lnTo>
                  <a:pt x="769166" y="0"/>
                </a:lnTo>
                <a:lnTo>
                  <a:pt x="1324961" y="2"/>
                </a:lnTo>
                <a:lnTo>
                  <a:pt x="1324961" y="734490"/>
                </a:lnTo>
                <a:cubicBezTo>
                  <a:pt x="1324962" y="931314"/>
                  <a:pt x="1324963" y="1128137"/>
                  <a:pt x="1324964" y="1324961"/>
                </a:cubicBezTo>
                <a:cubicBezTo>
                  <a:pt x="1324964" y="1372968"/>
                  <a:pt x="1324963" y="1420976"/>
                  <a:pt x="1324963" y="1468983"/>
                </a:cubicBezTo>
                <a:lnTo>
                  <a:pt x="0" y="1468980"/>
                </a:lnTo>
                <a:lnTo>
                  <a:pt x="403253" y="734492"/>
                </a:lnTo>
                <a:lnTo>
                  <a:pt x="0" y="0"/>
                </a:lnTo>
                <a:close/>
              </a:path>
            </a:pathLst>
          </a:custGeom>
          <a:solidFill>
            <a:srgbClr val="1F5C6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vert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2800" b="0" i="0" u="none" strike="noStrike" cap="none" spc="0">
              <a:ln>
                <a:noFill/>
              </a:ln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45641926" name="稻壳儿原创设计师：老油条_7"/>
          <p:cNvSpPr/>
          <p:nvPr/>
        </p:nvSpPr>
        <p:spPr bwMode="auto">
          <a:xfrm rot="16199998">
            <a:off x="3901992" y="2479551"/>
            <a:ext cx="1632453" cy="1476983"/>
          </a:xfrm>
          <a:custGeom>
            <a:avLst/>
            <a:gdLst>
              <a:gd name="connsiteX0" fmla="*/ 0 w 1324961"/>
              <a:gd name="connsiteY0" fmla="*/ 0 h 1468980"/>
              <a:gd name="connsiteX1" fmla="*/ 769166 w 1324961"/>
              <a:gd name="connsiteY1" fmla="*/ 0 h 1468980"/>
              <a:gd name="connsiteX2" fmla="*/ 769166 w 1324961"/>
              <a:gd name="connsiteY2" fmla="*/ 0 h 1468980"/>
              <a:gd name="connsiteX3" fmla="*/ 1324961 w 1324961"/>
              <a:gd name="connsiteY3" fmla="*/ 734490 h 1468980"/>
              <a:gd name="connsiteX4" fmla="*/ 769166 w 1324961"/>
              <a:gd name="connsiteY4" fmla="*/ 1468980 h 1468980"/>
              <a:gd name="connsiteX5" fmla="*/ 769166 w 1324961"/>
              <a:gd name="connsiteY5" fmla="*/ 1468980 h 1468980"/>
              <a:gd name="connsiteX6" fmla="*/ 0 w 1324961"/>
              <a:gd name="connsiteY6" fmla="*/ 1468980 h 1468980"/>
              <a:gd name="connsiteX7" fmla="*/ 555795 w 1324961"/>
              <a:gd name="connsiteY7" fmla="*/ 734490 h 1468980"/>
              <a:gd name="connsiteX8" fmla="*/ 0 w 1324961"/>
              <a:gd name="connsiteY8" fmla="*/ 0 h 1468980"/>
              <a:gd name="connsiteX0-1" fmla="*/ 0 w 1324961"/>
              <a:gd name="connsiteY0-2" fmla="*/ 0 h 1468980"/>
              <a:gd name="connsiteX1-3" fmla="*/ 769166 w 1324961"/>
              <a:gd name="connsiteY1-4" fmla="*/ 0 h 1468980"/>
              <a:gd name="connsiteX2-5" fmla="*/ 1324961 w 1324961"/>
              <a:gd name="connsiteY2-6" fmla="*/ 2 h 1468980"/>
              <a:gd name="connsiteX3-7" fmla="*/ 1324961 w 1324961"/>
              <a:gd name="connsiteY3-8" fmla="*/ 734490 h 1468980"/>
              <a:gd name="connsiteX4-9" fmla="*/ 769166 w 1324961"/>
              <a:gd name="connsiteY4-10" fmla="*/ 1468980 h 1468980"/>
              <a:gd name="connsiteX5-11" fmla="*/ 769166 w 1324961"/>
              <a:gd name="connsiteY5-12" fmla="*/ 1468980 h 1468980"/>
              <a:gd name="connsiteX6-13" fmla="*/ 0 w 1324961"/>
              <a:gd name="connsiteY6-14" fmla="*/ 1468980 h 1468980"/>
              <a:gd name="connsiteX7-15" fmla="*/ 555795 w 1324961"/>
              <a:gd name="connsiteY7-16" fmla="*/ 734490 h 1468980"/>
              <a:gd name="connsiteX8-17" fmla="*/ 0 w 1324961"/>
              <a:gd name="connsiteY8-18" fmla="*/ 0 h 1468980"/>
              <a:gd name="connsiteX0-19" fmla="*/ 0 w 1324963"/>
              <a:gd name="connsiteY0-20" fmla="*/ 0 h 1468983"/>
              <a:gd name="connsiteX1-21" fmla="*/ 769166 w 1324963"/>
              <a:gd name="connsiteY1-22" fmla="*/ 0 h 1468983"/>
              <a:gd name="connsiteX2-23" fmla="*/ 1324961 w 1324963"/>
              <a:gd name="connsiteY2-24" fmla="*/ 2 h 1468983"/>
              <a:gd name="connsiteX3-25" fmla="*/ 1324961 w 1324963"/>
              <a:gd name="connsiteY3-26" fmla="*/ 734490 h 1468983"/>
              <a:gd name="connsiteX4-27" fmla="*/ 769166 w 1324963"/>
              <a:gd name="connsiteY4-28" fmla="*/ 1468980 h 1468983"/>
              <a:gd name="connsiteX5-29" fmla="*/ 1324963 w 1324963"/>
              <a:gd name="connsiteY5-30" fmla="*/ 1468983 h 1468983"/>
              <a:gd name="connsiteX6-31" fmla="*/ 0 w 1324963"/>
              <a:gd name="connsiteY6-32" fmla="*/ 1468980 h 1468983"/>
              <a:gd name="connsiteX7-33" fmla="*/ 555795 w 1324963"/>
              <a:gd name="connsiteY7-34" fmla="*/ 734490 h 1468983"/>
              <a:gd name="connsiteX8-35" fmla="*/ 0 w 1324963"/>
              <a:gd name="connsiteY8-36" fmla="*/ 0 h 1468983"/>
              <a:gd name="connsiteX0-37" fmla="*/ 0 w 1324964"/>
              <a:gd name="connsiteY0-38" fmla="*/ 0 h 1468983"/>
              <a:gd name="connsiteX1-39" fmla="*/ 769166 w 1324964"/>
              <a:gd name="connsiteY1-40" fmla="*/ 0 h 1468983"/>
              <a:gd name="connsiteX2-41" fmla="*/ 1324961 w 1324964"/>
              <a:gd name="connsiteY2-42" fmla="*/ 2 h 1468983"/>
              <a:gd name="connsiteX3-43" fmla="*/ 1324961 w 1324964"/>
              <a:gd name="connsiteY3-44" fmla="*/ 734490 h 1468983"/>
              <a:gd name="connsiteX4-45" fmla="*/ 1324964 w 1324964"/>
              <a:gd name="connsiteY4-46" fmla="*/ 1324961 h 1468983"/>
              <a:gd name="connsiteX5-47" fmla="*/ 1324963 w 1324964"/>
              <a:gd name="connsiteY5-48" fmla="*/ 1468983 h 1468983"/>
              <a:gd name="connsiteX6-49" fmla="*/ 0 w 1324964"/>
              <a:gd name="connsiteY6-50" fmla="*/ 1468980 h 1468983"/>
              <a:gd name="connsiteX7-51" fmla="*/ 555795 w 1324964"/>
              <a:gd name="connsiteY7-52" fmla="*/ 734490 h 1468983"/>
              <a:gd name="connsiteX8-53" fmla="*/ 0 w 1324964"/>
              <a:gd name="connsiteY8-54" fmla="*/ 0 h 1468983"/>
              <a:gd name="connsiteX0-55" fmla="*/ 0 w 1324964"/>
              <a:gd name="connsiteY0-56" fmla="*/ 0 h 1468983"/>
              <a:gd name="connsiteX1-57" fmla="*/ 769166 w 1324964"/>
              <a:gd name="connsiteY1-58" fmla="*/ 0 h 1468983"/>
              <a:gd name="connsiteX2-59" fmla="*/ 1324961 w 1324964"/>
              <a:gd name="connsiteY2-60" fmla="*/ 2 h 1468983"/>
              <a:gd name="connsiteX3-61" fmla="*/ 1324961 w 1324964"/>
              <a:gd name="connsiteY3-62" fmla="*/ 734490 h 1468983"/>
              <a:gd name="connsiteX4-63" fmla="*/ 1324964 w 1324964"/>
              <a:gd name="connsiteY4-64" fmla="*/ 1324961 h 1468983"/>
              <a:gd name="connsiteX5-65" fmla="*/ 1324963 w 1324964"/>
              <a:gd name="connsiteY5-66" fmla="*/ 1468983 h 1468983"/>
              <a:gd name="connsiteX6-67" fmla="*/ 0 w 1324964"/>
              <a:gd name="connsiteY6-68" fmla="*/ 1468980 h 1468983"/>
              <a:gd name="connsiteX7-69" fmla="*/ 403253 w 1324964"/>
              <a:gd name="connsiteY7-70" fmla="*/ 734492 h 1468983"/>
              <a:gd name="connsiteX8-71" fmla="*/ 0 w 1324964"/>
              <a:gd name="connsiteY8-72" fmla="*/ 0 h 14689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1324964" h="1468983" fill="norm" stroke="1" extrusionOk="0">
                <a:moveTo>
                  <a:pt x="0" y="0"/>
                </a:moveTo>
                <a:lnTo>
                  <a:pt x="769166" y="0"/>
                </a:lnTo>
                <a:lnTo>
                  <a:pt x="1324961" y="2"/>
                </a:lnTo>
                <a:lnTo>
                  <a:pt x="1324961" y="734490"/>
                </a:lnTo>
                <a:cubicBezTo>
                  <a:pt x="1324962" y="931314"/>
                  <a:pt x="1324963" y="1128137"/>
                  <a:pt x="1324964" y="1324961"/>
                </a:cubicBezTo>
                <a:cubicBezTo>
                  <a:pt x="1324964" y="1372968"/>
                  <a:pt x="1324963" y="1420976"/>
                  <a:pt x="1324963" y="1468983"/>
                </a:cubicBezTo>
                <a:lnTo>
                  <a:pt x="0" y="1468980"/>
                </a:lnTo>
                <a:lnTo>
                  <a:pt x="403253" y="734492"/>
                </a:lnTo>
                <a:lnTo>
                  <a:pt x="0" y="0"/>
                </a:lnTo>
                <a:close/>
              </a:path>
            </a:pathLst>
          </a:custGeom>
          <a:solidFill>
            <a:srgbClr val="C0CF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vert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2800" b="0" i="0" u="none" strike="noStrike" cap="none" spc="0">
              <a:ln>
                <a:noFill/>
              </a:ln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53864040" name="稻壳儿原创设计师：老油条_8"/>
          <p:cNvSpPr/>
          <p:nvPr/>
        </p:nvSpPr>
        <p:spPr bwMode="auto">
          <a:xfrm rot="16199998">
            <a:off x="6657556" y="2479549"/>
            <a:ext cx="1632453" cy="1476983"/>
          </a:xfrm>
          <a:custGeom>
            <a:avLst/>
            <a:gdLst>
              <a:gd name="connsiteX0" fmla="*/ 0 w 1324961"/>
              <a:gd name="connsiteY0" fmla="*/ 0 h 1468980"/>
              <a:gd name="connsiteX1" fmla="*/ 769166 w 1324961"/>
              <a:gd name="connsiteY1" fmla="*/ 0 h 1468980"/>
              <a:gd name="connsiteX2" fmla="*/ 769166 w 1324961"/>
              <a:gd name="connsiteY2" fmla="*/ 0 h 1468980"/>
              <a:gd name="connsiteX3" fmla="*/ 1324961 w 1324961"/>
              <a:gd name="connsiteY3" fmla="*/ 734490 h 1468980"/>
              <a:gd name="connsiteX4" fmla="*/ 769166 w 1324961"/>
              <a:gd name="connsiteY4" fmla="*/ 1468980 h 1468980"/>
              <a:gd name="connsiteX5" fmla="*/ 769166 w 1324961"/>
              <a:gd name="connsiteY5" fmla="*/ 1468980 h 1468980"/>
              <a:gd name="connsiteX6" fmla="*/ 0 w 1324961"/>
              <a:gd name="connsiteY6" fmla="*/ 1468980 h 1468980"/>
              <a:gd name="connsiteX7" fmla="*/ 555795 w 1324961"/>
              <a:gd name="connsiteY7" fmla="*/ 734490 h 1468980"/>
              <a:gd name="connsiteX8" fmla="*/ 0 w 1324961"/>
              <a:gd name="connsiteY8" fmla="*/ 0 h 1468980"/>
              <a:gd name="connsiteX0-1" fmla="*/ 0 w 1324961"/>
              <a:gd name="connsiteY0-2" fmla="*/ 0 h 1468980"/>
              <a:gd name="connsiteX1-3" fmla="*/ 769166 w 1324961"/>
              <a:gd name="connsiteY1-4" fmla="*/ 0 h 1468980"/>
              <a:gd name="connsiteX2-5" fmla="*/ 1324961 w 1324961"/>
              <a:gd name="connsiteY2-6" fmla="*/ 2 h 1468980"/>
              <a:gd name="connsiteX3-7" fmla="*/ 1324961 w 1324961"/>
              <a:gd name="connsiteY3-8" fmla="*/ 734490 h 1468980"/>
              <a:gd name="connsiteX4-9" fmla="*/ 769166 w 1324961"/>
              <a:gd name="connsiteY4-10" fmla="*/ 1468980 h 1468980"/>
              <a:gd name="connsiteX5-11" fmla="*/ 769166 w 1324961"/>
              <a:gd name="connsiteY5-12" fmla="*/ 1468980 h 1468980"/>
              <a:gd name="connsiteX6-13" fmla="*/ 0 w 1324961"/>
              <a:gd name="connsiteY6-14" fmla="*/ 1468980 h 1468980"/>
              <a:gd name="connsiteX7-15" fmla="*/ 555795 w 1324961"/>
              <a:gd name="connsiteY7-16" fmla="*/ 734490 h 1468980"/>
              <a:gd name="connsiteX8-17" fmla="*/ 0 w 1324961"/>
              <a:gd name="connsiteY8-18" fmla="*/ 0 h 1468980"/>
              <a:gd name="connsiteX0-19" fmla="*/ 0 w 1324963"/>
              <a:gd name="connsiteY0-20" fmla="*/ 0 h 1468983"/>
              <a:gd name="connsiteX1-21" fmla="*/ 769166 w 1324963"/>
              <a:gd name="connsiteY1-22" fmla="*/ 0 h 1468983"/>
              <a:gd name="connsiteX2-23" fmla="*/ 1324961 w 1324963"/>
              <a:gd name="connsiteY2-24" fmla="*/ 2 h 1468983"/>
              <a:gd name="connsiteX3-25" fmla="*/ 1324961 w 1324963"/>
              <a:gd name="connsiteY3-26" fmla="*/ 734490 h 1468983"/>
              <a:gd name="connsiteX4-27" fmla="*/ 769166 w 1324963"/>
              <a:gd name="connsiteY4-28" fmla="*/ 1468980 h 1468983"/>
              <a:gd name="connsiteX5-29" fmla="*/ 1324963 w 1324963"/>
              <a:gd name="connsiteY5-30" fmla="*/ 1468983 h 1468983"/>
              <a:gd name="connsiteX6-31" fmla="*/ 0 w 1324963"/>
              <a:gd name="connsiteY6-32" fmla="*/ 1468980 h 1468983"/>
              <a:gd name="connsiteX7-33" fmla="*/ 555795 w 1324963"/>
              <a:gd name="connsiteY7-34" fmla="*/ 734490 h 1468983"/>
              <a:gd name="connsiteX8-35" fmla="*/ 0 w 1324963"/>
              <a:gd name="connsiteY8-36" fmla="*/ 0 h 1468983"/>
              <a:gd name="connsiteX0-37" fmla="*/ 0 w 1324964"/>
              <a:gd name="connsiteY0-38" fmla="*/ 0 h 1468983"/>
              <a:gd name="connsiteX1-39" fmla="*/ 769166 w 1324964"/>
              <a:gd name="connsiteY1-40" fmla="*/ 0 h 1468983"/>
              <a:gd name="connsiteX2-41" fmla="*/ 1324961 w 1324964"/>
              <a:gd name="connsiteY2-42" fmla="*/ 2 h 1468983"/>
              <a:gd name="connsiteX3-43" fmla="*/ 1324961 w 1324964"/>
              <a:gd name="connsiteY3-44" fmla="*/ 734490 h 1468983"/>
              <a:gd name="connsiteX4-45" fmla="*/ 1324964 w 1324964"/>
              <a:gd name="connsiteY4-46" fmla="*/ 1324961 h 1468983"/>
              <a:gd name="connsiteX5-47" fmla="*/ 1324963 w 1324964"/>
              <a:gd name="connsiteY5-48" fmla="*/ 1468983 h 1468983"/>
              <a:gd name="connsiteX6-49" fmla="*/ 0 w 1324964"/>
              <a:gd name="connsiteY6-50" fmla="*/ 1468980 h 1468983"/>
              <a:gd name="connsiteX7-51" fmla="*/ 555795 w 1324964"/>
              <a:gd name="connsiteY7-52" fmla="*/ 734490 h 1468983"/>
              <a:gd name="connsiteX8-53" fmla="*/ 0 w 1324964"/>
              <a:gd name="connsiteY8-54" fmla="*/ 0 h 1468983"/>
              <a:gd name="connsiteX0-55" fmla="*/ 0 w 1324964"/>
              <a:gd name="connsiteY0-56" fmla="*/ 0 h 1468983"/>
              <a:gd name="connsiteX1-57" fmla="*/ 769166 w 1324964"/>
              <a:gd name="connsiteY1-58" fmla="*/ 0 h 1468983"/>
              <a:gd name="connsiteX2-59" fmla="*/ 1324961 w 1324964"/>
              <a:gd name="connsiteY2-60" fmla="*/ 2 h 1468983"/>
              <a:gd name="connsiteX3-61" fmla="*/ 1324961 w 1324964"/>
              <a:gd name="connsiteY3-62" fmla="*/ 734490 h 1468983"/>
              <a:gd name="connsiteX4-63" fmla="*/ 1324964 w 1324964"/>
              <a:gd name="connsiteY4-64" fmla="*/ 1324961 h 1468983"/>
              <a:gd name="connsiteX5-65" fmla="*/ 1324963 w 1324964"/>
              <a:gd name="connsiteY5-66" fmla="*/ 1468983 h 1468983"/>
              <a:gd name="connsiteX6-67" fmla="*/ 0 w 1324964"/>
              <a:gd name="connsiteY6-68" fmla="*/ 1468980 h 1468983"/>
              <a:gd name="connsiteX7-69" fmla="*/ 403253 w 1324964"/>
              <a:gd name="connsiteY7-70" fmla="*/ 734492 h 1468983"/>
              <a:gd name="connsiteX8-71" fmla="*/ 0 w 1324964"/>
              <a:gd name="connsiteY8-72" fmla="*/ 0 h 14689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1324964" h="1468983" fill="norm" stroke="1" extrusionOk="0">
                <a:moveTo>
                  <a:pt x="0" y="0"/>
                </a:moveTo>
                <a:lnTo>
                  <a:pt x="769166" y="0"/>
                </a:lnTo>
                <a:lnTo>
                  <a:pt x="1324961" y="2"/>
                </a:lnTo>
                <a:lnTo>
                  <a:pt x="1324961" y="734490"/>
                </a:lnTo>
                <a:cubicBezTo>
                  <a:pt x="1324962" y="931314"/>
                  <a:pt x="1324963" y="1128137"/>
                  <a:pt x="1324964" y="1324961"/>
                </a:cubicBezTo>
                <a:cubicBezTo>
                  <a:pt x="1324964" y="1372968"/>
                  <a:pt x="1324963" y="1420976"/>
                  <a:pt x="1324963" y="1468983"/>
                </a:cubicBezTo>
                <a:lnTo>
                  <a:pt x="0" y="1468980"/>
                </a:lnTo>
                <a:lnTo>
                  <a:pt x="403253" y="734492"/>
                </a:lnTo>
                <a:lnTo>
                  <a:pt x="0" y="0"/>
                </a:lnTo>
                <a:close/>
              </a:path>
            </a:pathLst>
          </a:custGeom>
          <a:solidFill>
            <a:srgbClr val="1F5C6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vert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2800" b="0" i="0" u="none" strike="noStrike" cap="none" spc="0">
              <a:ln>
                <a:noFill/>
              </a:ln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2799464" name="稻壳儿原创设计师：老油条_9"/>
          <p:cNvSpPr/>
          <p:nvPr/>
        </p:nvSpPr>
        <p:spPr bwMode="auto">
          <a:xfrm rot="16199998">
            <a:off x="9413119" y="2479548"/>
            <a:ext cx="1632453" cy="1476983"/>
          </a:xfrm>
          <a:custGeom>
            <a:avLst/>
            <a:gdLst>
              <a:gd name="connsiteX0" fmla="*/ 0 w 1324961"/>
              <a:gd name="connsiteY0" fmla="*/ 0 h 1468980"/>
              <a:gd name="connsiteX1" fmla="*/ 769166 w 1324961"/>
              <a:gd name="connsiteY1" fmla="*/ 0 h 1468980"/>
              <a:gd name="connsiteX2" fmla="*/ 769166 w 1324961"/>
              <a:gd name="connsiteY2" fmla="*/ 0 h 1468980"/>
              <a:gd name="connsiteX3" fmla="*/ 1324961 w 1324961"/>
              <a:gd name="connsiteY3" fmla="*/ 734490 h 1468980"/>
              <a:gd name="connsiteX4" fmla="*/ 769166 w 1324961"/>
              <a:gd name="connsiteY4" fmla="*/ 1468980 h 1468980"/>
              <a:gd name="connsiteX5" fmla="*/ 769166 w 1324961"/>
              <a:gd name="connsiteY5" fmla="*/ 1468980 h 1468980"/>
              <a:gd name="connsiteX6" fmla="*/ 0 w 1324961"/>
              <a:gd name="connsiteY6" fmla="*/ 1468980 h 1468980"/>
              <a:gd name="connsiteX7" fmla="*/ 555795 w 1324961"/>
              <a:gd name="connsiteY7" fmla="*/ 734490 h 1468980"/>
              <a:gd name="connsiteX8" fmla="*/ 0 w 1324961"/>
              <a:gd name="connsiteY8" fmla="*/ 0 h 1468980"/>
              <a:gd name="connsiteX0-1" fmla="*/ 0 w 1324961"/>
              <a:gd name="connsiteY0-2" fmla="*/ 0 h 1468980"/>
              <a:gd name="connsiteX1-3" fmla="*/ 769166 w 1324961"/>
              <a:gd name="connsiteY1-4" fmla="*/ 0 h 1468980"/>
              <a:gd name="connsiteX2-5" fmla="*/ 1324961 w 1324961"/>
              <a:gd name="connsiteY2-6" fmla="*/ 2 h 1468980"/>
              <a:gd name="connsiteX3-7" fmla="*/ 1324961 w 1324961"/>
              <a:gd name="connsiteY3-8" fmla="*/ 734490 h 1468980"/>
              <a:gd name="connsiteX4-9" fmla="*/ 769166 w 1324961"/>
              <a:gd name="connsiteY4-10" fmla="*/ 1468980 h 1468980"/>
              <a:gd name="connsiteX5-11" fmla="*/ 769166 w 1324961"/>
              <a:gd name="connsiteY5-12" fmla="*/ 1468980 h 1468980"/>
              <a:gd name="connsiteX6-13" fmla="*/ 0 w 1324961"/>
              <a:gd name="connsiteY6-14" fmla="*/ 1468980 h 1468980"/>
              <a:gd name="connsiteX7-15" fmla="*/ 555795 w 1324961"/>
              <a:gd name="connsiteY7-16" fmla="*/ 734490 h 1468980"/>
              <a:gd name="connsiteX8-17" fmla="*/ 0 w 1324961"/>
              <a:gd name="connsiteY8-18" fmla="*/ 0 h 1468980"/>
              <a:gd name="connsiteX0-19" fmla="*/ 0 w 1324963"/>
              <a:gd name="connsiteY0-20" fmla="*/ 0 h 1468983"/>
              <a:gd name="connsiteX1-21" fmla="*/ 769166 w 1324963"/>
              <a:gd name="connsiteY1-22" fmla="*/ 0 h 1468983"/>
              <a:gd name="connsiteX2-23" fmla="*/ 1324961 w 1324963"/>
              <a:gd name="connsiteY2-24" fmla="*/ 2 h 1468983"/>
              <a:gd name="connsiteX3-25" fmla="*/ 1324961 w 1324963"/>
              <a:gd name="connsiteY3-26" fmla="*/ 734490 h 1468983"/>
              <a:gd name="connsiteX4-27" fmla="*/ 769166 w 1324963"/>
              <a:gd name="connsiteY4-28" fmla="*/ 1468980 h 1468983"/>
              <a:gd name="connsiteX5-29" fmla="*/ 1324963 w 1324963"/>
              <a:gd name="connsiteY5-30" fmla="*/ 1468983 h 1468983"/>
              <a:gd name="connsiteX6-31" fmla="*/ 0 w 1324963"/>
              <a:gd name="connsiteY6-32" fmla="*/ 1468980 h 1468983"/>
              <a:gd name="connsiteX7-33" fmla="*/ 555795 w 1324963"/>
              <a:gd name="connsiteY7-34" fmla="*/ 734490 h 1468983"/>
              <a:gd name="connsiteX8-35" fmla="*/ 0 w 1324963"/>
              <a:gd name="connsiteY8-36" fmla="*/ 0 h 1468983"/>
              <a:gd name="connsiteX0-37" fmla="*/ 0 w 1324964"/>
              <a:gd name="connsiteY0-38" fmla="*/ 0 h 1468983"/>
              <a:gd name="connsiteX1-39" fmla="*/ 769166 w 1324964"/>
              <a:gd name="connsiteY1-40" fmla="*/ 0 h 1468983"/>
              <a:gd name="connsiteX2-41" fmla="*/ 1324961 w 1324964"/>
              <a:gd name="connsiteY2-42" fmla="*/ 2 h 1468983"/>
              <a:gd name="connsiteX3-43" fmla="*/ 1324961 w 1324964"/>
              <a:gd name="connsiteY3-44" fmla="*/ 734490 h 1468983"/>
              <a:gd name="connsiteX4-45" fmla="*/ 1324964 w 1324964"/>
              <a:gd name="connsiteY4-46" fmla="*/ 1324961 h 1468983"/>
              <a:gd name="connsiteX5-47" fmla="*/ 1324963 w 1324964"/>
              <a:gd name="connsiteY5-48" fmla="*/ 1468983 h 1468983"/>
              <a:gd name="connsiteX6-49" fmla="*/ 0 w 1324964"/>
              <a:gd name="connsiteY6-50" fmla="*/ 1468980 h 1468983"/>
              <a:gd name="connsiteX7-51" fmla="*/ 555795 w 1324964"/>
              <a:gd name="connsiteY7-52" fmla="*/ 734490 h 1468983"/>
              <a:gd name="connsiteX8-53" fmla="*/ 0 w 1324964"/>
              <a:gd name="connsiteY8-54" fmla="*/ 0 h 1468983"/>
              <a:gd name="connsiteX0-55" fmla="*/ 0 w 1324964"/>
              <a:gd name="connsiteY0-56" fmla="*/ 0 h 1468983"/>
              <a:gd name="connsiteX1-57" fmla="*/ 769166 w 1324964"/>
              <a:gd name="connsiteY1-58" fmla="*/ 0 h 1468983"/>
              <a:gd name="connsiteX2-59" fmla="*/ 1324961 w 1324964"/>
              <a:gd name="connsiteY2-60" fmla="*/ 2 h 1468983"/>
              <a:gd name="connsiteX3-61" fmla="*/ 1324961 w 1324964"/>
              <a:gd name="connsiteY3-62" fmla="*/ 734490 h 1468983"/>
              <a:gd name="connsiteX4-63" fmla="*/ 1324964 w 1324964"/>
              <a:gd name="connsiteY4-64" fmla="*/ 1324961 h 1468983"/>
              <a:gd name="connsiteX5-65" fmla="*/ 1324963 w 1324964"/>
              <a:gd name="connsiteY5-66" fmla="*/ 1468983 h 1468983"/>
              <a:gd name="connsiteX6-67" fmla="*/ 0 w 1324964"/>
              <a:gd name="connsiteY6-68" fmla="*/ 1468980 h 1468983"/>
              <a:gd name="connsiteX7-69" fmla="*/ 403253 w 1324964"/>
              <a:gd name="connsiteY7-70" fmla="*/ 734492 h 1468983"/>
              <a:gd name="connsiteX8-71" fmla="*/ 0 w 1324964"/>
              <a:gd name="connsiteY8-72" fmla="*/ 0 h 146898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1324964" h="1468983" fill="norm" stroke="1" extrusionOk="0">
                <a:moveTo>
                  <a:pt x="0" y="0"/>
                </a:moveTo>
                <a:lnTo>
                  <a:pt x="769166" y="0"/>
                </a:lnTo>
                <a:lnTo>
                  <a:pt x="1324961" y="2"/>
                </a:lnTo>
                <a:lnTo>
                  <a:pt x="1324961" y="734490"/>
                </a:lnTo>
                <a:cubicBezTo>
                  <a:pt x="1324962" y="931314"/>
                  <a:pt x="1324963" y="1128137"/>
                  <a:pt x="1324964" y="1324961"/>
                </a:cubicBezTo>
                <a:cubicBezTo>
                  <a:pt x="1324964" y="1372968"/>
                  <a:pt x="1324963" y="1420976"/>
                  <a:pt x="1324963" y="1468983"/>
                </a:cubicBezTo>
                <a:lnTo>
                  <a:pt x="0" y="1468980"/>
                </a:lnTo>
                <a:lnTo>
                  <a:pt x="403253" y="734492"/>
                </a:lnTo>
                <a:lnTo>
                  <a:pt x="0" y="0"/>
                </a:lnTo>
                <a:close/>
              </a:path>
            </a:pathLst>
          </a:custGeom>
          <a:solidFill>
            <a:srgbClr val="C0CFA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vert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2800" b="0" i="0" u="none" strike="noStrike" cap="none" spc="0">
              <a:ln>
                <a:noFill/>
              </a:ln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60058494" name="稻壳儿原创设计师：老油条_10"/>
          <p:cNvSpPr>
            <a:spLocks noEditPoints="1"/>
          </p:cNvSpPr>
          <p:nvPr/>
        </p:nvSpPr>
        <p:spPr bwMode="auto">
          <a:xfrm>
            <a:off x="7335696" y="2570801"/>
            <a:ext cx="276172" cy="282358"/>
          </a:xfrm>
          <a:custGeom>
            <a:avLst/>
            <a:gdLst>
              <a:gd name="T0" fmla="*/ 91 w 181"/>
              <a:gd name="T1" fmla="*/ 49 h 186"/>
              <a:gd name="T2" fmla="*/ 133 w 181"/>
              <a:gd name="T3" fmla="*/ 91 h 186"/>
              <a:gd name="T4" fmla="*/ 143 w 181"/>
              <a:gd name="T5" fmla="*/ 81 h 186"/>
              <a:gd name="T6" fmla="*/ 102 w 181"/>
              <a:gd name="T7" fmla="*/ 39 h 186"/>
              <a:gd name="T8" fmla="*/ 91 w 181"/>
              <a:gd name="T9" fmla="*/ 49 h 186"/>
              <a:gd name="T10" fmla="*/ 127 w 181"/>
              <a:gd name="T11" fmla="*/ 97 h 186"/>
              <a:gd name="T12" fmla="*/ 127 w 181"/>
              <a:gd name="T13" fmla="*/ 97 h 186"/>
              <a:gd name="T14" fmla="*/ 85 w 181"/>
              <a:gd name="T15" fmla="*/ 55 h 186"/>
              <a:gd name="T16" fmla="*/ 31 w 181"/>
              <a:gd name="T17" fmla="*/ 109 h 186"/>
              <a:gd name="T18" fmla="*/ 73 w 181"/>
              <a:gd name="T19" fmla="*/ 151 h 186"/>
              <a:gd name="T20" fmla="*/ 127 w 181"/>
              <a:gd name="T21" fmla="*/ 97 h 186"/>
              <a:gd name="T22" fmla="*/ 109 w 181"/>
              <a:gd name="T23" fmla="*/ 11 h 186"/>
              <a:gd name="T24" fmla="*/ 109 w 181"/>
              <a:gd name="T25" fmla="*/ 11 h 186"/>
              <a:gd name="T26" fmla="*/ 137 w 181"/>
              <a:gd name="T27" fmla="*/ 1 h 186"/>
              <a:gd name="T28" fmla="*/ 181 w 181"/>
              <a:gd name="T29" fmla="*/ 45 h 186"/>
              <a:gd name="T30" fmla="*/ 168 w 181"/>
              <a:gd name="T31" fmla="*/ 76 h 186"/>
              <a:gd name="T32" fmla="*/ 80 w 181"/>
              <a:gd name="T33" fmla="*/ 164 h 186"/>
              <a:gd name="T34" fmla="*/ 56 w 181"/>
              <a:gd name="T35" fmla="*/ 176 h 186"/>
              <a:gd name="T36" fmla="*/ 33 w 181"/>
              <a:gd name="T37" fmla="*/ 174 h 186"/>
              <a:gd name="T38" fmla="*/ 31 w 181"/>
              <a:gd name="T39" fmla="*/ 176 h 186"/>
              <a:gd name="T40" fmla="*/ 31 w 181"/>
              <a:gd name="T41" fmla="*/ 176 h 186"/>
              <a:gd name="T42" fmla="*/ 31 w 181"/>
              <a:gd name="T43" fmla="*/ 176 h 186"/>
              <a:gd name="T44" fmla="*/ 2 w 181"/>
              <a:gd name="T45" fmla="*/ 170 h 186"/>
              <a:gd name="T46" fmla="*/ 6 w 181"/>
              <a:gd name="T47" fmla="*/ 151 h 186"/>
              <a:gd name="T48" fmla="*/ 6 w 181"/>
              <a:gd name="T49" fmla="*/ 151 h 186"/>
              <a:gd name="T50" fmla="*/ 6 w 181"/>
              <a:gd name="T51" fmla="*/ 151 h 186"/>
              <a:gd name="T52" fmla="*/ 8 w 181"/>
              <a:gd name="T53" fmla="*/ 149 h 186"/>
              <a:gd name="T54" fmla="*/ 6 w 181"/>
              <a:gd name="T55" fmla="*/ 127 h 186"/>
              <a:gd name="T56" fmla="*/ 18 w 181"/>
              <a:gd name="T57" fmla="*/ 102 h 186"/>
              <a:gd name="T58" fmla="*/ 103 w 181"/>
              <a:gd name="T59" fmla="*/ 17 h 186"/>
              <a:gd name="T60" fmla="*/ 97 w 181"/>
              <a:gd name="T61" fmla="*/ 11 h 186"/>
              <a:gd name="T62" fmla="*/ 49 w 181"/>
              <a:gd name="T63" fmla="*/ 59 h 186"/>
              <a:gd name="T64" fmla="*/ 43 w 181"/>
              <a:gd name="T65" fmla="*/ 59 h 186"/>
              <a:gd name="T66" fmla="*/ 43 w 181"/>
              <a:gd name="T67" fmla="*/ 53 h 186"/>
              <a:gd name="T68" fmla="*/ 94 w 181"/>
              <a:gd name="T69" fmla="*/ 2 h 186"/>
              <a:gd name="T70" fmla="*/ 100 w 181"/>
              <a:gd name="T71" fmla="*/ 2 h 186"/>
              <a:gd name="T72" fmla="*/ 109 w 181"/>
              <a:gd name="T73" fmla="*/ 11 h 186"/>
              <a:gd name="T74" fmla="*/ 137 w 181"/>
              <a:gd name="T75" fmla="*/ 16 h 186"/>
              <a:gd name="T76" fmla="*/ 137 w 181"/>
              <a:gd name="T77" fmla="*/ 16 h 186"/>
              <a:gd name="T78" fmla="*/ 116 w 181"/>
              <a:gd name="T79" fmla="*/ 24 h 186"/>
              <a:gd name="T80" fmla="*/ 116 w 181"/>
              <a:gd name="T81" fmla="*/ 24 h 186"/>
              <a:gd name="T82" fmla="*/ 107 w 181"/>
              <a:gd name="T83" fmla="*/ 33 h 186"/>
              <a:gd name="T84" fmla="*/ 149 w 181"/>
              <a:gd name="T85" fmla="*/ 75 h 186"/>
              <a:gd name="T86" fmla="*/ 158 w 181"/>
              <a:gd name="T87" fmla="*/ 66 h 186"/>
              <a:gd name="T88" fmla="*/ 167 w 181"/>
              <a:gd name="T89" fmla="*/ 45 h 186"/>
              <a:gd name="T90" fmla="*/ 137 w 181"/>
              <a:gd name="T91" fmla="*/ 16 h 186"/>
              <a:gd name="T92" fmla="*/ 25 w 181"/>
              <a:gd name="T93" fmla="*/ 115 h 186"/>
              <a:gd name="T94" fmla="*/ 25 w 181"/>
              <a:gd name="T95" fmla="*/ 115 h 186"/>
              <a:gd name="T96" fmla="*/ 20 w 181"/>
              <a:gd name="T97" fmla="*/ 129 h 186"/>
              <a:gd name="T98" fmla="*/ 23 w 181"/>
              <a:gd name="T99" fmla="*/ 147 h 186"/>
              <a:gd name="T100" fmla="*/ 22 w 181"/>
              <a:gd name="T101" fmla="*/ 155 h 186"/>
              <a:gd name="T102" fmla="*/ 16 w 181"/>
              <a:gd name="T103" fmla="*/ 161 h 186"/>
              <a:gd name="T104" fmla="*/ 16 w 181"/>
              <a:gd name="T105" fmla="*/ 161 h 186"/>
              <a:gd name="T106" fmla="*/ 21 w 181"/>
              <a:gd name="T107" fmla="*/ 166 h 186"/>
              <a:gd name="T108" fmla="*/ 27 w 181"/>
              <a:gd name="T109" fmla="*/ 161 h 186"/>
              <a:gd name="T110" fmla="*/ 35 w 181"/>
              <a:gd name="T111" fmla="*/ 159 h 186"/>
              <a:gd name="T112" fmla="*/ 54 w 181"/>
              <a:gd name="T113" fmla="*/ 162 h 186"/>
              <a:gd name="T114" fmla="*/ 67 w 181"/>
              <a:gd name="T115" fmla="*/ 157 h 186"/>
              <a:gd name="T116" fmla="*/ 25 w 181"/>
              <a:gd name="T117" fmla="*/ 115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1" h="186" fill="norm" stroke="1" extrusionOk="0">
                <a:moveTo>
                  <a:pt x="91" y="49"/>
                </a:moveTo>
                <a:cubicBezTo>
                  <a:pt x="133" y="91"/>
                  <a:pt x="133" y="91"/>
                  <a:pt x="133" y="91"/>
                </a:cubicBezTo>
                <a:cubicBezTo>
                  <a:pt x="143" y="81"/>
                  <a:pt x="143" y="81"/>
                  <a:pt x="143" y="81"/>
                </a:cubicBezTo>
                <a:cubicBezTo>
                  <a:pt x="102" y="39"/>
                  <a:pt x="102" y="39"/>
                  <a:pt x="102" y="39"/>
                </a:cubicBezTo>
                <a:cubicBezTo>
                  <a:pt x="91" y="49"/>
                  <a:pt x="91" y="49"/>
                  <a:pt x="91" y="49"/>
                </a:cubicBezTo>
                <a:close/>
                <a:moveTo>
                  <a:pt x="127" y="97"/>
                </a:moveTo>
                <a:cubicBezTo>
                  <a:pt x="127" y="97"/>
                  <a:pt x="127" y="97"/>
                  <a:pt x="127" y="97"/>
                </a:cubicBezTo>
                <a:cubicBezTo>
                  <a:pt x="85" y="55"/>
                  <a:pt x="85" y="55"/>
                  <a:pt x="85" y="55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73" y="151"/>
                  <a:pt x="73" y="151"/>
                  <a:pt x="73" y="151"/>
                </a:cubicBezTo>
                <a:cubicBezTo>
                  <a:pt x="127" y="97"/>
                  <a:pt x="127" y="97"/>
                  <a:pt x="127" y="97"/>
                </a:cubicBezTo>
                <a:close/>
                <a:moveTo>
                  <a:pt x="109" y="11"/>
                </a:moveTo>
                <a:cubicBezTo>
                  <a:pt x="109" y="11"/>
                  <a:pt x="109" y="11"/>
                  <a:pt x="109" y="11"/>
                </a:cubicBezTo>
                <a:cubicBezTo>
                  <a:pt x="117" y="5"/>
                  <a:pt x="127" y="1"/>
                  <a:pt x="137" y="1"/>
                </a:cubicBezTo>
                <a:cubicBezTo>
                  <a:pt x="161" y="1"/>
                  <a:pt x="181" y="21"/>
                  <a:pt x="181" y="45"/>
                </a:cubicBezTo>
                <a:cubicBezTo>
                  <a:pt x="181" y="56"/>
                  <a:pt x="176" y="68"/>
                  <a:pt x="168" y="76"/>
                </a:cubicBezTo>
                <a:cubicBezTo>
                  <a:pt x="80" y="164"/>
                  <a:pt x="80" y="164"/>
                  <a:pt x="80" y="164"/>
                </a:cubicBezTo>
                <a:cubicBezTo>
                  <a:pt x="73" y="171"/>
                  <a:pt x="65" y="175"/>
                  <a:pt x="56" y="176"/>
                </a:cubicBezTo>
                <a:cubicBezTo>
                  <a:pt x="48" y="177"/>
                  <a:pt x="40" y="176"/>
                  <a:pt x="33" y="174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21" y="186"/>
                  <a:pt x="7" y="181"/>
                  <a:pt x="2" y="170"/>
                </a:cubicBezTo>
                <a:cubicBezTo>
                  <a:pt x="0" y="164"/>
                  <a:pt x="0" y="157"/>
                  <a:pt x="6" y="151"/>
                </a:cubicBezTo>
                <a:cubicBezTo>
                  <a:pt x="6" y="151"/>
                  <a:pt x="6" y="151"/>
                  <a:pt x="6" y="151"/>
                </a:cubicBezTo>
                <a:cubicBezTo>
                  <a:pt x="6" y="151"/>
                  <a:pt x="6" y="151"/>
                  <a:pt x="6" y="151"/>
                </a:cubicBezTo>
                <a:cubicBezTo>
                  <a:pt x="8" y="149"/>
                  <a:pt x="8" y="149"/>
                  <a:pt x="8" y="149"/>
                </a:cubicBezTo>
                <a:cubicBezTo>
                  <a:pt x="6" y="142"/>
                  <a:pt x="5" y="134"/>
                  <a:pt x="6" y="127"/>
                </a:cubicBezTo>
                <a:cubicBezTo>
                  <a:pt x="7" y="118"/>
                  <a:pt x="11" y="109"/>
                  <a:pt x="18" y="102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97" y="11"/>
                  <a:pt x="97" y="11"/>
                  <a:pt x="97" y="11"/>
                </a:cubicBezTo>
                <a:cubicBezTo>
                  <a:pt x="49" y="59"/>
                  <a:pt x="49" y="59"/>
                  <a:pt x="49" y="59"/>
                </a:cubicBezTo>
                <a:cubicBezTo>
                  <a:pt x="48" y="60"/>
                  <a:pt x="45" y="60"/>
                  <a:pt x="43" y="59"/>
                </a:cubicBezTo>
                <a:cubicBezTo>
                  <a:pt x="42" y="57"/>
                  <a:pt x="42" y="54"/>
                  <a:pt x="43" y="53"/>
                </a:cubicBezTo>
                <a:cubicBezTo>
                  <a:pt x="94" y="2"/>
                  <a:pt x="94" y="2"/>
                  <a:pt x="94" y="2"/>
                </a:cubicBezTo>
                <a:cubicBezTo>
                  <a:pt x="96" y="0"/>
                  <a:pt x="98" y="0"/>
                  <a:pt x="100" y="2"/>
                </a:cubicBezTo>
                <a:cubicBezTo>
                  <a:pt x="109" y="11"/>
                  <a:pt x="109" y="11"/>
                  <a:pt x="109" y="11"/>
                </a:cubicBezTo>
                <a:close/>
                <a:moveTo>
                  <a:pt x="137" y="16"/>
                </a:moveTo>
                <a:cubicBezTo>
                  <a:pt x="137" y="16"/>
                  <a:pt x="137" y="16"/>
                  <a:pt x="137" y="16"/>
                </a:cubicBezTo>
                <a:cubicBezTo>
                  <a:pt x="129" y="16"/>
                  <a:pt x="122" y="18"/>
                  <a:pt x="116" y="24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49" y="75"/>
                  <a:pt x="149" y="75"/>
                  <a:pt x="149" y="75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64" y="60"/>
                  <a:pt x="167" y="53"/>
                  <a:pt x="167" y="45"/>
                </a:cubicBezTo>
                <a:cubicBezTo>
                  <a:pt x="167" y="29"/>
                  <a:pt x="153" y="16"/>
                  <a:pt x="137" y="16"/>
                </a:cubicBezTo>
                <a:close/>
                <a:moveTo>
                  <a:pt x="25" y="115"/>
                </a:moveTo>
                <a:cubicBezTo>
                  <a:pt x="25" y="115"/>
                  <a:pt x="25" y="115"/>
                  <a:pt x="25" y="115"/>
                </a:cubicBezTo>
                <a:cubicBezTo>
                  <a:pt x="22" y="119"/>
                  <a:pt x="21" y="124"/>
                  <a:pt x="20" y="129"/>
                </a:cubicBezTo>
                <a:cubicBezTo>
                  <a:pt x="19" y="135"/>
                  <a:pt x="20" y="141"/>
                  <a:pt x="23" y="147"/>
                </a:cubicBezTo>
                <a:cubicBezTo>
                  <a:pt x="25" y="149"/>
                  <a:pt x="24" y="153"/>
                  <a:pt x="22" y="155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3" y="164"/>
                  <a:pt x="18" y="169"/>
                  <a:pt x="21" y="166"/>
                </a:cubicBezTo>
                <a:cubicBezTo>
                  <a:pt x="27" y="161"/>
                  <a:pt x="27" y="161"/>
                  <a:pt x="27" y="161"/>
                </a:cubicBezTo>
                <a:cubicBezTo>
                  <a:pt x="29" y="158"/>
                  <a:pt x="32" y="157"/>
                  <a:pt x="35" y="159"/>
                </a:cubicBezTo>
                <a:cubicBezTo>
                  <a:pt x="41" y="162"/>
                  <a:pt x="47" y="163"/>
                  <a:pt x="54" y="162"/>
                </a:cubicBezTo>
                <a:cubicBezTo>
                  <a:pt x="58" y="162"/>
                  <a:pt x="63" y="160"/>
                  <a:pt x="67" y="157"/>
                </a:cubicBezTo>
                <a:cubicBezTo>
                  <a:pt x="25" y="115"/>
                  <a:pt x="25" y="115"/>
                  <a:pt x="25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398934538" name="稻壳儿原创设计师：老油条_11"/>
          <p:cNvSpPr>
            <a:spLocks noEditPoints="1"/>
          </p:cNvSpPr>
          <p:nvPr/>
        </p:nvSpPr>
        <p:spPr bwMode="auto">
          <a:xfrm>
            <a:off x="4577040" y="2570802"/>
            <a:ext cx="282356" cy="282356"/>
          </a:xfrm>
          <a:custGeom>
            <a:avLst/>
            <a:gdLst>
              <a:gd name="T0" fmla="*/ 134 w 185"/>
              <a:gd name="T1" fmla="*/ 90 h 185"/>
              <a:gd name="T2" fmla="*/ 72 w 185"/>
              <a:gd name="T3" fmla="*/ 42 h 185"/>
              <a:gd name="T4" fmla="*/ 42 w 185"/>
              <a:gd name="T5" fmla="*/ 72 h 185"/>
              <a:gd name="T6" fmla="*/ 90 w 185"/>
              <a:gd name="T7" fmla="*/ 134 h 185"/>
              <a:gd name="T8" fmla="*/ 134 w 185"/>
              <a:gd name="T9" fmla="*/ 90 h 185"/>
              <a:gd name="T10" fmla="*/ 71 w 185"/>
              <a:gd name="T11" fmla="*/ 31 h 185"/>
              <a:gd name="T12" fmla="*/ 71 w 185"/>
              <a:gd name="T13" fmla="*/ 31 h 185"/>
              <a:gd name="T14" fmla="*/ 75 w 185"/>
              <a:gd name="T15" fmla="*/ 27 h 185"/>
              <a:gd name="T16" fmla="*/ 78 w 185"/>
              <a:gd name="T17" fmla="*/ 24 h 185"/>
              <a:gd name="T18" fmla="*/ 72 w 185"/>
              <a:gd name="T19" fmla="*/ 18 h 185"/>
              <a:gd name="T20" fmla="*/ 18 w 185"/>
              <a:gd name="T21" fmla="*/ 72 h 185"/>
              <a:gd name="T22" fmla="*/ 24 w 185"/>
              <a:gd name="T23" fmla="*/ 78 h 185"/>
              <a:gd name="T24" fmla="*/ 31 w 185"/>
              <a:gd name="T25" fmla="*/ 71 h 185"/>
              <a:gd name="T26" fmla="*/ 32 w 185"/>
              <a:gd name="T27" fmla="*/ 71 h 185"/>
              <a:gd name="T28" fmla="*/ 71 w 185"/>
              <a:gd name="T29" fmla="*/ 31 h 185"/>
              <a:gd name="T30" fmla="*/ 91 w 185"/>
              <a:gd name="T31" fmla="*/ 145 h 185"/>
              <a:gd name="T32" fmla="*/ 91 w 185"/>
              <a:gd name="T33" fmla="*/ 145 h 185"/>
              <a:gd name="T34" fmla="*/ 90 w 185"/>
              <a:gd name="T35" fmla="*/ 145 h 185"/>
              <a:gd name="T36" fmla="*/ 87 w 185"/>
              <a:gd name="T37" fmla="*/ 148 h 185"/>
              <a:gd name="T38" fmla="*/ 93 w 185"/>
              <a:gd name="T39" fmla="*/ 154 h 185"/>
              <a:gd name="T40" fmla="*/ 154 w 185"/>
              <a:gd name="T41" fmla="*/ 93 h 185"/>
              <a:gd name="T42" fmla="*/ 148 w 185"/>
              <a:gd name="T43" fmla="*/ 87 h 185"/>
              <a:gd name="T44" fmla="*/ 147 w 185"/>
              <a:gd name="T45" fmla="*/ 88 h 185"/>
              <a:gd name="T46" fmla="*/ 147 w 185"/>
              <a:gd name="T47" fmla="*/ 88 h 185"/>
              <a:gd name="T48" fmla="*/ 146 w 185"/>
              <a:gd name="T49" fmla="*/ 89 h 185"/>
              <a:gd name="T50" fmla="*/ 145 w 185"/>
              <a:gd name="T51" fmla="*/ 90 h 185"/>
              <a:gd name="T52" fmla="*/ 145 w 185"/>
              <a:gd name="T53" fmla="*/ 90 h 185"/>
              <a:gd name="T54" fmla="*/ 91 w 185"/>
              <a:gd name="T55" fmla="*/ 145 h 185"/>
              <a:gd name="T56" fmla="*/ 87 w 185"/>
              <a:gd name="T57" fmla="*/ 36 h 185"/>
              <a:gd name="T58" fmla="*/ 87 w 185"/>
              <a:gd name="T59" fmla="*/ 36 h 185"/>
              <a:gd name="T60" fmla="*/ 139 w 185"/>
              <a:gd name="T61" fmla="*/ 76 h 185"/>
              <a:gd name="T62" fmla="*/ 143 w 185"/>
              <a:gd name="T63" fmla="*/ 72 h 185"/>
              <a:gd name="T64" fmla="*/ 143 w 185"/>
              <a:gd name="T65" fmla="*/ 72 h 185"/>
              <a:gd name="T66" fmla="*/ 153 w 185"/>
              <a:gd name="T67" fmla="*/ 72 h 185"/>
              <a:gd name="T68" fmla="*/ 169 w 185"/>
              <a:gd name="T69" fmla="*/ 88 h 185"/>
              <a:gd name="T70" fmla="*/ 169 w 185"/>
              <a:gd name="T71" fmla="*/ 88 h 185"/>
              <a:gd name="T72" fmla="*/ 169 w 185"/>
              <a:gd name="T73" fmla="*/ 98 h 185"/>
              <a:gd name="T74" fmla="*/ 139 w 185"/>
              <a:gd name="T75" fmla="*/ 129 h 185"/>
              <a:gd name="T76" fmla="*/ 182 w 185"/>
              <a:gd name="T77" fmla="*/ 172 h 185"/>
              <a:gd name="T78" fmla="*/ 182 w 185"/>
              <a:gd name="T79" fmla="*/ 182 h 185"/>
              <a:gd name="T80" fmla="*/ 172 w 185"/>
              <a:gd name="T81" fmla="*/ 182 h 185"/>
              <a:gd name="T82" fmla="*/ 129 w 185"/>
              <a:gd name="T83" fmla="*/ 139 h 185"/>
              <a:gd name="T84" fmla="*/ 98 w 185"/>
              <a:gd name="T85" fmla="*/ 169 h 185"/>
              <a:gd name="T86" fmla="*/ 98 w 185"/>
              <a:gd name="T87" fmla="*/ 169 h 185"/>
              <a:gd name="T88" fmla="*/ 88 w 185"/>
              <a:gd name="T89" fmla="*/ 169 h 185"/>
              <a:gd name="T90" fmla="*/ 72 w 185"/>
              <a:gd name="T91" fmla="*/ 154 h 185"/>
              <a:gd name="T92" fmla="*/ 72 w 185"/>
              <a:gd name="T93" fmla="*/ 153 h 185"/>
              <a:gd name="T94" fmla="*/ 72 w 185"/>
              <a:gd name="T95" fmla="*/ 143 h 185"/>
              <a:gd name="T96" fmla="*/ 76 w 185"/>
              <a:gd name="T97" fmla="*/ 139 h 185"/>
              <a:gd name="T98" fmla="*/ 36 w 185"/>
              <a:gd name="T99" fmla="*/ 87 h 185"/>
              <a:gd name="T100" fmla="*/ 29 w 185"/>
              <a:gd name="T101" fmla="*/ 93 h 185"/>
              <a:gd name="T102" fmla="*/ 29 w 185"/>
              <a:gd name="T103" fmla="*/ 93 h 185"/>
              <a:gd name="T104" fmla="*/ 29 w 185"/>
              <a:gd name="T105" fmla="*/ 93 h 185"/>
              <a:gd name="T106" fmla="*/ 19 w 185"/>
              <a:gd name="T107" fmla="*/ 93 h 185"/>
              <a:gd name="T108" fmla="*/ 3 w 185"/>
              <a:gd name="T109" fmla="*/ 77 h 185"/>
              <a:gd name="T110" fmla="*/ 3 w 185"/>
              <a:gd name="T111" fmla="*/ 77 h 185"/>
              <a:gd name="T112" fmla="*/ 3 w 185"/>
              <a:gd name="T113" fmla="*/ 67 h 185"/>
              <a:gd name="T114" fmla="*/ 67 w 185"/>
              <a:gd name="T115" fmla="*/ 3 h 185"/>
              <a:gd name="T116" fmla="*/ 77 w 185"/>
              <a:gd name="T117" fmla="*/ 3 h 185"/>
              <a:gd name="T118" fmla="*/ 93 w 185"/>
              <a:gd name="T119" fmla="*/ 19 h 185"/>
              <a:gd name="T120" fmla="*/ 93 w 185"/>
              <a:gd name="T121" fmla="*/ 19 h 185"/>
              <a:gd name="T122" fmla="*/ 93 w 185"/>
              <a:gd name="T123" fmla="*/ 29 h 185"/>
              <a:gd name="T124" fmla="*/ 87 w 185"/>
              <a:gd name="T125" fmla="*/ 3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5" h="185" fill="norm" stroke="1" extrusionOk="0">
                <a:moveTo>
                  <a:pt x="134" y="90"/>
                </a:moveTo>
                <a:cubicBezTo>
                  <a:pt x="72" y="42"/>
                  <a:pt x="72" y="42"/>
                  <a:pt x="72" y="42"/>
                </a:cubicBezTo>
                <a:cubicBezTo>
                  <a:pt x="42" y="72"/>
                  <a:pt x="42" y="72"/>
                  <a:pt x="42" y="72"/>
                </a:cubicBezTo>
                <a:cubicBezTo>
                  <a:pt x="90" y="134"/>
                  <a:pt x="90" y="134"/>
                  <a:pt x="90" y="134"/>
                </a:cubicBezTo>
                <a:cubicBezTo>
                  <a:pt x="134" y="90"/>
                  <a:pt x="134" y="90"/>
                  <a:pt x="134" y="90"/>
                </a:cubicBezTo>
                <a:close/>
                <a:moveTo>
                  <a:pt x="71" y="31"/>
                </a:moveTo>
                <a:cubicBezTo>
                  <a:pt x="71" y="31"/>
                  <a:pt x="71" y="31"/>
                  <a:pt x="71" y="31"/>
                </a:cubicBezTo>
                <a:cubicBezTo>
                  <a:pt x="75" y="27"/>
                  <a:pt x="75" y="27"/>
                  <a:pt x="75" y="27"/>
                </a:cubicBezTo>
                <a:cubicBezTo>
                  <a:pt x="78" y="24"/>
                  <a:pt x="78" y="24"/>
                  <a:pt x="78" y="24"/>
                </a:cubicBezTo>
                <a:cubicBezTo>
                  <a:pt x="72" y="18"/>
                  <a:pt x="72" y="18"/>
                  <a:pt x="72" y="18"/>
                </a:cubicBezTo>
                <a:cubicBezTo>
                  <a:pt x="18" y="72"/>
                  <a:pt x="18" y="72"/>
                  <a:pt x="18" y="72"/>
                </a:cubicBezTo>
                <a:cubicBezTo>
                  <a:pt x="24" y="78"/>
                  <a:pt x="24" y="78"/>
                  <a:pt x="24" y="78"/>
                </a:cubicBezTo>
                <a:cubicBezTo>
                  <a:pt x="31" y="71"/>
                  <a:pt x="31" y="71"/>
                  <a:pt x="31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71" y="31"/>
                  <a:pt x="71" y="31"/>
                  <a:pt x="71" y="31"/>
                </a:cubicBezTo>
                <a:close/>
                <a:moveTo>
                  <a:pt x="91" y="145"/>
                </a:moveTo>
                <a:cubicBezTo>
                  <a:pt x="91" y="145"/>
                  <a:pt x="91" y="145"/>
                  <a:pt x="91" y="145"/>
                </a:cubicBezTo>
                <a:cubicBezTo>
                  <a:pt x="90" y="145"/>
                  <a:pt x="90" y="145"/>
                  <a:pt x="90" y="145"/>
                </a:cubicBezTo>
                <a:cubicBezTo>
                  <a:pt x="87" y="148"/>
                  <a:pt x="87" y="148"/>
                  <a:pt x="87" y="148"/>
                </a:cubicBezTo>
                <a:cubicBezTo>
                  <a:pt x="93" y="154"/>
                  <a:pt x="93" y="154"/>
                  <a:pt x="93" y="154"/>
                </a:cubicBezTo>
                <a:cubicBezTo>
                  <a:pt x="154" y="93"/>
                  <a:pt x="154" y="93"/>
                  <a:pt x="154" y="93"/>
                </a:cubicBezTo>
                <a:cubicBezTo>
                  <a:pt x="148" y="87"/>
                  <a:pt x="148" y="87"/>
                  <a:pt x="148" y="87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146" y="89"/>
                  <a:pt x="146" y="89"/>
                  <a:pt x="146" y="89"/>
                </a:cubicBezTo>
                <a:cubicBezTo>
                  <a:pt x="145" y="90"/>
                  <a:pt x="145" y="90"/>
                  <a:pt x="145" y="90"/>
                </a:cubicBezTo>
                <a:cubicBezTo>
                  <a:pt x="145" y="90"/>
                  <a:pt x="145" y="90"/>
                  <a:pt x="145" y="90"/>
                </a:cubicBezTo>
                <a:cubicBezTo>
                  <a:pt x="91" y="145"/>
                  <a:pt x="91" y="145"/>
                  <a:pt x="91" y="145"/>
                </a:cubicBezTo>
                <a:close/>
                <a:moveTo>
                  <a:pt x="87" y="36"/>
                </a:moveTo>
                <a:cubicBezTo>
                  <a:pt x="87" y="36"/>
                  <a:pt x="87" y="36"/>
                  <a:pt x="87" y="3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43" y="72"/>
                  <a:pt x="143" y="72"/>
                  <a:pt x="143" y="72"/>
                </a:cubicBezTo>
                <a:cubicBezTo>
                  <a:pt x="143" y="72"/>
                  <a:pt x="143" y="72"/>
                  <a:pt x="143" y="72"/>
                </a:cubicBezTo>
                <a:cubicBezTo>
                  <a:pt x="146" y="69"/>
                  <a:pt x="151" y="69"/>
                  <a:pt x="153" y="72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72" y="91"/>
                  <a:pt x="172" y="95"/>
                  <a:pt x="169" y="98"/>
                </a:cubicBezTo>
                <a:cubicBezTo>
                  <a:pt x="139" y="129"/>
                  <a:pt x="139" y="129"/>
                  <a:pt x="139" y="129"/>
                </a:cubicBezTo>
                <a:cubicBezTo>
                  <a:pt x="182" y="172"/>
                  <a:pt x="182" y="172"/>
                  <a:pt x="182" y="172"/>
                </a:cubicBezTo>
                <a:cubicBezTo>
                  <a:pt x="185" y="175"/>
                  <a:pt x="185" y="180"/>
                  <a:pt x="182" y="182"/>
                </a:cubicBezTo>
                <a:cubicBezTo>
                  <a:pt x="180" y="185"/>
                  <a:pt x="175" y="185"/>
                  <a:pt x="172" y="182"/>
                </a:cubicBezTo>
                <a:cubicBezTo>
                  <a:pt x="129" y="139"/>
                  <a:pt x="129" y="139"/>
                  <a:pt x="129" y="13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95" y="172"/>
                  <a:pt x="91" y="172"/>
                  <a:pt x="88" y="169"/>
                </a:cubicBezTo>
                <a:cubicBezTo>
                  <a:pt x="72" y="154"/>
                  <a:pt x="72" y="154"/>
                  <a:pt x="72" y="154"/>
                </a:cubicBezTo>
                <a:cubicBezTo>
                  <a:pt x="72" y="153"/>
                  <a:pt x="72" y="153"/>
                  <a:pt x="72" y="153"/>
                </a:cubicBezTo>
                <a:cubicBezTo>
                  <a:pt x="69" y="150"/>
                  <a:pt x="69" y="146"/>
                  <a:pt x="72" y="143"/>
                </a:cubicBezTo>
                <a:cubicBezTo>
                  <a:pt x="76" y="139"/>
                  <a:pt x="76" y="139"/>
                  <a:pt x="76" y="139"/>
                </a:cubicBezTo>
                <a:cubicBezTo>
                  <a:pt x="36" y="87"/>
                  <a:pt x="36" y="87"/>
                  <a:pt x="36" y="87"/>
                </a:cubicBezTo>
                <a:cubicBezTo>
                  <a:pt x="29" y="93"/>
                  <a:pt x="29" y="93"/>
                  <a:pt x="29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26" y="96"/>
                  <a:pt x="22" y="96"/>
                  <a:pt x="19" y="93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0" y="74"/>
                  <a:pt x="0" y="70"/>
                  <a:pt x="3" y="67"/>
                </a:cubicBezTo>
                <a:cubicBezTo>
                  <a:pt x="67" y="3"/>
                  <a:pt x="67" y="3"/>
                  <a:pt x="67" y="3"/>
                </a:cubicBezTo>
                <a:cubicBezTo>
                  <a:pt x="70" y="0"/>
                  <a:pt x="74" y="0"/>
                  <a:pt x="77" y="3"/>
                </a:cubicBezTo>
                <a:cubicBezTo>
                  <a:pt x="93" y="19"/>
                  <a:pt x="93" y="19"/>
                  <a:pt x="93" y="19"/>
                </a:cubicBezTo>
                <a:cubicBezTo>
                  <a:pt x="93" y="19"/>
                  <a:pt x="93" y="19"/>
                  <a:pt x="93" y="19"/>
                </a:cubicBezTo>
                <a:cubicBezTo>
                  <a:pt x="96" y="22"/>
                  <a:pt x="96" y="26"/>
                  <a:pt x="93" y="29"/>
                </a:cubicBezTo>
                <a:cubicBezTo>
                  <a:pt x="87" y="36"/>
                  <a:pt x="87" y="36"/>
                  <a:pt x="8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61065208" name="稻壳儿原创设计师：老油条_12"/>
          <p:cNvSpPr>
            <a:spLocks noEditPoints="1"/>
          </p:cNvSpPr>
          <p:nvPr/>
        </p:nvSpPr>
        <p:spPr bwMode="auto">
          <a:xfrm>
            <a:off x="10097442" y="2545898"/>
            <a:ext cx="263806" cy="286478"/>
          </a:xfrm>
          <a:custGeom>
            <a:avLst/>
            <a:gdLst>
              <a:gd name="T0" fmla="*/ 7 w 172"/>
              <a:gd name="T1" fmla="*/ 57 h 187"/>
              <a:gd name="T2" fmla="*/ 172 w 172"/>
              <a:gd name="T3" fmla="*/ 64 h 187"/>
              <a:gd name="T4" fmla="*/ 172 w 172"/>
              <a:gd name="T5" fmla="*/ 96 h 187"/>
              <a:gd name="T6" fmla="*/ 165 w 172"/>
              <a:gd name="T7" fmla="*/ 103 h 187"/>
              <a:gd name="T8" fmla="*/ 164 w 172"/>
              <a:gd name="T9" fmla="*/ 180 h 187"/>
              <a:gd name="T10" fmla="*/ 157 w 172"/>
              <a:gd name="T11" fmla="*/ 187 h 187"/>
              <a:gd name="T12" fmla="*/ 8 w 172"/>
              <a:gd name="T13" fmla="*/ 180 h 187"/>
              <a:gd name="T14" fmla="*/ 8 w 172"/>
              <a:gd name="T15" fmla="*/ 103 h 187"/>
              <a:gd name="T16" fmla="*/ 0 w 172"/>
              <a:gd name="T17" fmla="*/ 96 h 187"/>
              <a:gd name="T18" fmla="*/ 0 w 172"/>
              <a:gd name="T19" fmla="*/ 64 h 187"/>
              <a:gd name="T20" fmla="*/ 100 w 172"/>
              <a:gd name="T21" fmla="*/ 173 h 187"/>
              <a:gd name="T22" fmla="*/ 100 w 172"/>
              <a:gd name="T23" fmla="*/ 103 h 187"/>
              <a:gd name="T24" fmla="*/ 72 w 172"/>
              <a:gd name="T25" fmla="*/ 173 h 187"/>
              <a:gd name="T26" fmla="*/ 64 w 172"/>
              <a:gd name="T27" fmla="*/ 173 h 187"/>
              <a:gd name="T28" fmla="*/ 64 w 172"/>
              <a:gd name="T29" fmla="*/ 103 h 187"/>
              <a:gd name="T30" fmla="*/ 22 w 172"/>
              <a:gd name="T31" fmla="*/ 173 h 187"/>
              <a:gd name="T32" fmla="*/ 108 w 172"/>
              <a:gd name="T33" fmla="*/ 103 h 187"/>
              <a:gd name="T34" fmla="*/ 108 w 172"/>
              <a:gd name="T35" fmla="*/ 173 h 187"/>
              <a:gd name="T36" fmla="*/ 150 w 172"/>
              <a:gd name="T37" fmla="*/ 103 h 187"/>
              <a:gd name="T38" fmla="*/ 86 w 172"/>
              <a:gd name="T39" fmla="*/ 14 h 187"/>
              <a:gd name="T40" fmla="*/ 96 w 172"/>
              <a:gd name="T41" fmla="*/ 17 h 187"/>
              <a:gd name="T42" fmla="*/ 120 w 172"/>
              <a:gd name="T43" fmla="*/ 0 h 187"/>
              <a:gd name="T44" fmla="*/ 145 w 172"/>
              <a:gd name="T45" fmla="*/ 25 h 187"/>
              <a:gd name="T46" fmla="*/ 120 w 172"/>
              <a:gd name="T47" fmla="*/ 50 h 187"/>
              <a:gd name="T48" fmla="*/ 52 w 172"/>
              <a:gd name="T49" fmla="*/ 50 h 187"/>
              <a:gd name="T50" fmla="*/ 35 w 172"/>
              <a:gd name="T51" fmla="*/ 43 h 187"/>
              <a:gd name="T52" fmla="*/ 35 w 172"/>
              <a:gd name="T53" fmla="*/ 7 h 187"/>
              <a:gd name="T54" fmla="*/ 70 w 172"/>
              <a:gd name="T55" fmla="*/ 7 h 187"/>
              <a:gd name="T56" fmla="*/ 86 w 172"/>
              <a:gd name="T57" fmla="*/ 14 h 187"/>
              <a:gd name="T58" fmla="*/ 93 w 172"/>
              <a:gd name="T59" fmla="*/ 26 h 187"/>
              <a:gd name="T60" fmla="*/ 80 w 172"/>
              <a:gd name="T61" fmla="*/ 26 h 187"/>
              <a:gd name="T62" fmla="*/ 80 w 172"/>
              <a:gd name="T63" fmla="*/ 39 h 187"/>
              <a:gd name="T64" fmla="*/ 93 w 172"/>
              <a:gd name="T65" fmla="*/ 39 h 187"/>
              <a:gd name="T66" fmla="*/ 96 w 172"/>
              <a:gd name="T67" fmla="*/ 32 h 187"/>
              <a:gd name="T68" fmla="*/ 103 w 172"/>
              <a:gd name="T69" fmla="*/ 25 h 187"/>
              <a:gd name="T70" fmla="*/ 104 w 172"/>
              <a:gd name="T71" fmla="*/ 32 h 187"/>
              <a:gd name="T72" fmla="*/ 120 w 172"/>
              <a:gd name="T73" fmla="*/ 42 h 187"/>
              <a:gd name="T74" fmla="*/ 136 w 172"/>
              <a:gd name="T75" fmla="*/ 25 h 187"/>
              <a:gd name="T76" fmla="*/ 120 w 172"/>
              <a:gd name="T77" fmla="*/ 8 h 187"/>
              <a:gd name="T78" fmla="*/ 103 w 172"/>
              <a:gd name="T79" fmla="*/ 25 h 187"/>
              <a:gd name="T80" fmla="*/ 71 w 172"/>
              <a:gd name="T81" fmla="*/ 42 h 187"/>
              <a:gd name="T82" fmla="*/ 69 w 172"/>
              <a:gd name="T83" fmla="*/ 32 h 187"/>
              <a:gd name="T84" fmla="*/ 69 w 172"/>
              <a:gd name="T85" fmla="*/ 25 h 187"/>
              <a:gd name="T86" fmla="*/ 52 w 172"/>
              <a:gd name="T87" fmla="*/ 8 h 187"/>
              <a:gd name="T88" fmla="*/ 36 w 172"/>
              <a:gd name="T89" fmla="*/ 25 h 187"/>
              <a:gd name="T90" fmla="*/ 52 w 172"/>
              <a:gd name="T91" fmla="*/ 42 h 187"/>
              <a:gd name="T92" fmla="*/ 158 w 172"/>
              <a:gd name="T93" fmla="*/ 71 h 187"/>
              <a:gd name="T94" fmla="*/ 14 w 172"/>
              <a:gd name="T95" fmla="*/ 71 h 187"/>
              <a:gd name="T96" fmla="*/ 158 w 172"/>
              <a:gd name="T97" fmla="*/ 89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72" h="187" fill="norm" stroke="1" extrusionOk="0"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165" y="57"/>
                  <a:pt x="165" y="57"/>
                  <a:pt x="165" y="57"/>
                </a:cubicBezTo>
                <a:cubicBezTo>
                  <a:pt x="169" y="57"/>
                  <a:pt x="172" y="60"/>
                  <a:pt x="172" y="64"/>
                </a:cubicBezTo>
                <a:cubicBezTo>
                  <a:pt x="172" y="64"/>
                  <a:pt x="172" y="64"/>
                  <a:pt x="172" y="64"/>
                </a:cubicBezTo>
                <a:cubicBezTo>
                  <a:pt x="172" y="96"/>
                  <a:pt x="172" y="96"/>
                  <a:pt x="172" y="96"/>
                </a:cubicBezTo>
                <a:cubicBezTo>
                  <a:pt x="172" y="100"/>
                  <a:pt x="169" y="103"/>
                  <a:pt x="165" y="103"/>
                </a:cubicBezTo>
                <a:cubicBezTo>
                  <a:pt x="165" y="103"/>
                  <a:pt x="165" y="103"/>
                  <a:pt x="165" y="103"/>
                </a:cubicBezTo>
                <a:cubicBezTo>
                  <a:pt x="164" y="103"/>
                  <a:pt x="164" y="103"/>
                  <a:pt x="164" y="103"/>
                </a:cubicBezTo>
                <a:cubicBezTo>
                  <a:pt x="164" y="180"/>
                  <a:pt x="164" y="180"/>
                  <a:pt x="164" y="180"/>
                </a:cubicBezTo>
                <a:cubicBezTo>
                  <a:pt x="164" y="184"/>
                  <a:pt x="161" y="187"/>
                  <a:pt x="157" y="187"/>
                </a:cubicBezTo>
                <a:cubicBezTo>
                  <a:pt x="157" y="187"/>
                  <a:pt x="157" y="187"/>
                  <a:pt x="157" y="187"/>
                </a:cubicBezTo>
                <a:cubicBezTo>
                  <a:pt x="15" y="187"/>
                  <a:pt x="15" y="187"/>
                  <a:pt x="15" y="187"/>
                </a:cubicBezTo>
                <a:cubicBezTo>
                  <a:pt x="11" y="187"/>
                  <a:pt x="8" y="184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8" y="103"/>
                  <a:pt x="8" y="103"/>
                  <a:pt x="8" y="103"/>
                </a:cubicBezTo>
                <a:cubicBezTo>
                  <a:pt x="7" y="103"/>
                  <a:pt x="7" y="103"/>
                  <a:pt x="7" y="103"/>
                </a:cubicBezTo>
                <a:cubicBezTo>
                  <a:pt x="3" y="103"/>
                  <a:pt x="0" y="100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0"/>
                  <a:pt x="3" y="57"/>
                  <a:pt x="7" y="57"/>
                </a:cubicBezTo>
                <a:close/>
                <a:moveTo>
                  <a:pt x="100" y="173"/>
                </a:moveTo>
                <a:cubicBezTo>
                  <a:pt x="100" y="173"/>
                  <a:pt x="100" y="173"/>
                  <a:pt x="100" y="173"/>
                </a:cubicBezTo>
                <a:cubicBezTo>
                  <a:pt x="100" y="103"/>
                  <a:pt x="100" y="103"/>
                  <a:pt x="100" y="103"/>
                </a:cubicBezTo>
                <a:cubicBezTo>
                  <a:pt x="72" y="103"/>
                  <a:pt x="72" y="103"/>
                  <a:pt x="72" y="103"/>
                </a:cubicBezTo>
                <a:cubicBezTo>
                  <a:pt x="72" y="173"/>
                  <a:pt x="72" y="173"/>
                  <a:pt x="72" y="173"/>
                </a:cubicBezTo>
                <a:cubicBezTo>
                  <a:pt x="100" y="173"/>
                  <a:pt x="100" y="173"/>
                  <a:pt x="100" y="173"/>
                </a:cubicBezTo>
                <a:close/>
                <a:moveTo>
                  <a:pt x="64" y="173"/>
                </a:moveTo>
                <a:cubicBezTo>
                  <a:pt x="64" y="173"/>
                  <a:pt x="64" y="173"/>
                  <a:pt x="64" y="173"/>
                </a:cubicBezTo>
                <a:cubicBezTo>
                  <a:pt x="64" y="103"/>
                  <a:pt x="64" y="103"/>
                  <a:pt x="64" y="103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22" y="173"/>
                  <a:pt x="22" y="173"/>
                  <a:pt x="22" y="173"/>
                </a:cubicBezTo>
                <a:cubicBezTo>
                  <a:pt x="64" y="173"/>
                  <a:pt x="64" y="173"/>
                  <a:pt x="64" y="173"/>
                </a:cubicBezTo>
                <a:close/>
                <a:moveTo>
                  <a:pt x="108" y="103"/>
                </a:moveTo>
                <a:cubicBezTo>
                  <a:pt x="108" y="103"/>
                  <a:pt x="108" y="103"/>
                  <a:pt x="108" y="103"/>
                </a:cubicBezTo>
                <a:cubicBezTo>
                  <a:pt x="108" y="173"/>
                  <a:pt x="108" y="173"/>
                  <a:pt x="108" y="173"/>
                </a:cubicBezTo>
                <a:cubicBezTo>
                  <a:pt x="150" y="173"/>
                  <a:pt x="150" y="173"/>
                  <a:pt x="150" y="173"/>
                </a:cubicBezTo>
                <a:cubicBezTo>
                  <a:pt x="150" y="103"/>
                  <a:pt x="150" y="103"/>
                  <a:pt x="150" y="103"/>
                </a:cubicBezTo>
                <a:cubicBezTo>
                  <a:pt x="108" y="103"/>
                  <a:pt x="108" y="103"/>
                  <a:pt x="108" y="103"/>
                </a:cubicBezTo>
                <a:close/>
                <a:moveTo>
                  <a:pt x="86" y="14"/>
                </a:moveTo>
                <a:cubicBezTo>
                  <a:pt x="86" y="14"/>
                  <a:pt x="86" y="14"/>
                  <a:pt x="86" y="14"/>
                </a:cubicBezTo>
                <a:cubicBezTo>
                  <a:pt x="90" y="14"/>
                  <a:pt x="93" y="15"/>
                  <a:pt x="96" y="17"/>
                </a:cubicBezTo>
                <a:cubicBezTo>
                  <a:pt x="97" y="13"/>
                  <a:pt x="99" y="10"/>
                  <a:pt x="102" y="7"/>
                </a:cubicBezTo>
                <a:cubicBezTo>
                  <a:pt x="106" y="3"/>
                  <a:pt x="113" y="0"/>
                  <a:pt x="120" y="0"/>
                </a:cubicBezTo>
                <a:cubicBezTo>
                  <a:pt x="127" y="0"/>
                  <a:pt x="133" y="3"/>
                  <a:pt x="138" y="7"/>
                </a:cubicBezTo>
                <a:cubicBezTo>
                  <a:pt x="142" y="12"/>
                  <a:pt x="145" y="18"/>
                  <a:pt x="145" y="25"/>
                </a:cubicBezTo>
                <a:cubicBezTo>
                  <a:pt x="145" y="32"/>
                  <a:pt x="142" y="38"/>
                  <a:pt x="138" y="43"/>
                </a:cubicBezTo>
                <a:cubicBezTo>
                  <a:pt x="133" y="47"/>
                  <a:pt x="127" y="50"/>
                  <a:pt x="120" y="50"/>
                </a:cubicBezTo>
                <a:cubicBezTo>
                  <a:pt x="120" y="50"/>
                  <a:pt x="120" y="50"/>
                  <a:pt x="120" y="50"/>
                </a:cubicBezTo>
                <a:cubicBezTo>
                  <a:pt x="97" y="50"/>
                  <a:pt x="75" y="50"/>
                  <a:pt x="52" y="50"/>
                </a:cubicBezTo>
                <a:cubicBezTo>
                  <a:pt x="52" y="50"/>
                  <a:pt x="52" y="50"/>
                  <a:pt x="52" y="50"/>
                </a:cubicBezTo>
                <a:cubicBezTo>
                  <a:pt x="46" y="50"/>
                  <a:pt x="39" y="47"/>
                  <a:pt x="35" y="43"/>
                </a:cubicBezTo>
                <a:cubicBezTo>
                  <a:pt x="30" y="38"/>
                  <a:pt x="27" y="32"/>
                  <a:pt x="27" y="25"/>
                </a:cubicBezTo>
                <a:cubicBezTo>
                  <a:pt x="27" y="18"/>
                  <a:pt x="30" y="12"/>
                  <a:pt x="35" y="7"/>
                </a:cubicBezTo>
                <a:cubicBezTo>
                  <a:pt x="39" y="3"/>
                  <a:pt x="46" y="0"/>
                  <a:pt x="52" y="0"/>
                </a:cubicBezTo>
                <a:cubicBezTo>
                  <a:pt x="59" y="0"/>
                  <a:pt x="66" y="3"/>
                  <a:pt x="70" y="7"/>
                </a:cubicBezTo>
                <a:cubicBezTo>
                  <a:pt x="73" y="10"/>
                  <a:pt x="75" y="14"/>
                  <a:pt x="76" y="18"/>
                </a:cubicBezTo>
                <a:cubicBezTo>
                  <a:pt x="79" y="16"/>
                  <a:pt x="83" y="14"/>
                  <a:pt x="86" y="14"/>
                </a:cubicBezTo>
                <a:close/>
                <a:moveTo>
                  <a:pt x="93" y="26"/>
                </a:moveTo>
                <a:cubicBezTo>
                  <a:pt x="93" y="26"/>
                  <a:pt x="93" y="26"/>
                  <a:pt x="93" y="26"/>
                </a:cubicBezTo>
                <a:cubicBezTo>
                  <a:pt x="91" y="24"/>
                  <a:pt x="89" y="23"/>
                  <a:pt x="86" y="23"/>
                </a:cubicBezTo>
                <a:cubicBezTo>
                  <a:pt x="84" y="23"/>
                  <a:pt x="81" y="24"/>
                  <a:pt x="80" y="26"/>
                </a:cubicBezTo>
                <a:cubicBezTo>
                  <a:pt x="78" y="27"/>
                  <a:pt x="77" y="30"/>
                  <a:pt x="77" y="32"/>
                </a:cubicBezTo>
                <a:cubicBezTo>
                  <a:pt x="77" y="35"/>
                  <a:pt x="78" y="37"/>
                  <a:pt x="80" y="39"/>
                </a:cubicBezTo>
                <a:cubicBezTo>
                  <a:pt x="81" y="41"/>
                  <a:pt x="84" y="42"/>
                  <a:pt x="86" y="42"/>
                </a:cubicBezTo>
                <a:cubicBezTo>
                  <a:pt x="89" y="42"/>
                  <a:pt x="91" y="41"/>
                  <a:pt x="93" y="39"/>
                </a:cubicBezTo>
                <a:cubicBezTo>
                  <a:pt x="93" y="39"/>
                  <a:pt x="93" y="39"/>
                  <a:pt x="93" y="39"/>
                </a:cubicBezTo>
                <a:cubicBezTo>
                  <a:pt x="95" y="37"/>
                  <a:pt x="96" y="35"/>
                  <a:pt x="96" y="32"/>
                </a:cubicBezTo>
                <a:cubicBezTo>
                  <a:pt x="96" y="30"/>
                  <a:pt x="95" y="27"/>
                  <a:pt x="93" y="26"/>
                </a:cubicBezTo>
                <a:close/>
                <a:moveTo>
                  <a:pt x="103" y="25"/>
                </a:moveTo>
                <a:cubicBezTo>
                  <a:pt x="103" y="25"/>
                  <a:pt x="103" y="25"/>
                  <a:pt x="103" y="25"/>
                </a:cubicBezTo>
                <a:cubicBezTo>
                  <a:pt x="104" y="28"/>
                  <a:pt x="104" y="30"/>
                  <a:pt x="104" y="32"/>
                </a:cubicBezTo>
                <a:cubicBezTo>
                  <a:pt x="104" y="36"/>
                  <a:pt x="103" y="39"/>
                  <a:pt x="102" y="42"/>
                </a:cubicBezTo>
                <a:cubicBezTo>
                  <a:pt x="120" y="42"/>
                  <a:pt x="120" y="42"/>
                  <a:pt x="120" y="42"/>
                </a:cubicBezTo>
                <a:cubicBezTo>
                  <a:pt x="124" y="42"/>
                  <a:pt x="128" y="40"/>
                  <a:pt x="131" y="37"/>
                </a:cubicBezTo>
                <a:cubicBezTo>
                  <a:pt x="134" y="34"/>
                  <a:pt x="136" y="30"/>
                  <a:pt x="136" y="25"/>
                </a:cubicBezTo>
                <a:cubicBezTo>
                  <a:pt x="136" y="20"/>
                  <a:pt x="134" y="16"/>
                  <a:pt x="131" y="13"/>
                </a:cubicBezTo>
                <a:cubicBezTo>
                  <a:pt x="128" y="10"/>
                  <a:pt x="124" y="8"/>
                  <a:pt x="120" y="8"/>
                </a:cubicBezTo>
                <a:cubicBezTo>
                  <a:pt x="115" y="8"/>
                  <a:pt x="111" y="10"/>
                  <a:pt x="108" y="13"/>
                </a:cubicBezTo>
                <a:cubicBezTo>
                  <a:pt x="105" y="16"/>
                  <a:pt x="103" y="20"/>
                  <a:pt x="103" y="25"/>
                </a:cubicBezTo>
                <a:cubicBezTo>
                  <a:pt x="103" y="25"/>
                  <a:pt x="103" y="25"/>
                  <a:pt x="103" y="25"/>
                </a:cubicBezTo>
                <a:close/>
                <a:moveTo>
                  <a:pt x="71" y="42"/>
                </a:moveTo>
                <a:cubicBezTo>
                  <a:pt x="71" y="42"/>
                  <a:pt x="71" y="42"/>
                  <a:pt x="71" y="42"/>
                </a:cubicBezTo>
                <a:cubicBezTo>
                  <a:pt x="70" y="39"/>
                  <a:pt x="69" y="36"/>
                  <a:pt x="69" y="32"/>
                </a:cubicBezTo>
                <a:cubicBezTo>
                  <a:pt x="69" y="30"/>
                  <a:pt x="69" y="28"/>
                  <a:pt x="69" y="27"/>
                </a:cubicBezTo>
                <a:cubicBezTo>
                  <a:pt x="69" y="26"/>
                  <a:pt x="69" y="26"/>
                  <a:pt x="69" y="25"/>
                </a:cubicBezTo>
                <a:cubicBezTo>
                  <a:pt x="69" y="20"/>
                  <a:pt x="67" y="16"/>
                  <a:pt x="64" y="13"/>
                </a:cubicBezTo>
                <a:cubicBezTo>
                  <a:pt x="61" y="10"/>
                  <a:pt x="57" y="8"/>
                  <a:pt x="52" y="8"/>
                </a:cubicBezTo>
                <a:cubicBezTo>
                  <a:pt x="48" y="8"/>
                  <a:pt x="44" y="10"/>
                  <a:pt x="41" y="13"/>
                </a:cubicBezTo>
                <a:cubicBezTo>
                  <a:pt x="38" y="16"/>
                  <a:pt x="36" y="20"/>
                  <a:pt x="36" y="25"/>
                </a:cubicBezTo>
                <a:cubicBezTo>
                  <a:pt x="36" y="30"/>
                  <a:pt x="38" y="34"/>
                  <a:pt x="41" y="37"/>
                </a:cubicBezTo>
                <a:cubicBezTo>
                  <a:pt x="44" y="40"/>
                  <a:pt x="48" y="42"/>
                  <a:pt x="52" y="42"/>
                </a:cubicBezTo>
                <a:cubicBezTo>
                  <a:pt x="71" y="42"/>
                  <a:pt x="71" y="42"/>
                  <a:pt x="71" y="42"/>
                </a:cubicBezTo>
                <a:close/>
                <a:moveTo>
                  <a:pt x="158" y="71"/>
                </a:moveTo>
                <a:cubicBezTo>
                  <a:pt x="158" y="71"/>
                  <a:pt x="158" y="71"/>
                  <a:pt x="158" y="71"/>
                </a:cubicBezTo>
                <a:cubicBezTo>
                  <a:pt x="14" y="71"/>
                  <a:pt x="14" y="71"/>
                  <a:pt x="14" y="71"/>
                </a:cubicBezTo>
                <a:cubicBezTo>
                  <a:pt x="14" y="89"/>
                  <a:pt x="14" y="89"/>
                  <a:pt x="14" y="89"/>
                </a:cubicBezTo>
                <a:cubicBezTo>
                  <a:pt x="66" y="89"/>
                  <a:pt x="106" y="89"/>
                  <a:pt x="158" y="89"/>
                </a:cubicBezTo>
                <a:cubicBezTo>
                  <a:pt x="158" y="71"/>
                  <a:pt x="158" y="71"/>
                  <a:pt x="158" y="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268778462" name="稻壳儿原创设计师：老油条_13"/>
          <p:cNvSpPr>
            <a:spLocks noEditPoints="1"/>
          </p:cNvSpPr>
          <p:nvPr/>
        </p:nvSpPr>
        <p:spPr bwMode="auto">
          <a:xfrm>
            <a:off x="1822507" y="2597546"/>
            <a:ext cx="280296" cy="247320"/>
          </a:xfrm>
          <a:custGeom>
            <a:avLst/>
            <a:gdLst>
              <a:gd name="T0" fmla="*/ 8 w 184"/>
              <a:gd name="T1" fmla="*/ 0 h 162"/>
              <a:gd name="T2" fmla="*/ 184 w 184"/>
              <a:gd name="T3" fmla="*/ 7 h 162"/>
              <a:gd name="T4" fmla="*/ 184 w 184"/>
              <a:gd name="T5" fmla="*/ 155 h 162"/>
              <a:gd name="T6" fmla="*/ 177 w 184"/>
              <a:gd name="T7" fmla="*/ 162 h 162"/>
              <a:gd name="T8" fmla="*/ 0 w 184"/>
              <a:gd name="T9" fmla="*/ 155 h 162"/>
              <a:gd name="T10" fmla="*/ 0 w 184"/>
              <a:gd name="T11" fmla="*/ 7 h 162"/>
              <a:gd name="T12" fmla="*/ 102 w 184"/>
              <a:gd name="T13" fmla="*/ 68 h 162"/>
              <a:gd name="T14" fmla="*/ 102 w 184"/>
              <a:gd name="T15" fmla="*/ 68 h 162"/>
              <a:gd name="T16" fmla="*/ 144 w 184"/>
              <a:gd name="T17" fmla="*/ 72 h 162"/>
              <a:gd name="T18" fmla="*/ 144 w 184"/>
              <a:gd name="T19" fmla="*/ 109 h 162"/>
              <a:gd name="T20" fmla="*/ 140 w 184"/>
              <a:gd name="T21" fmla="*/ 114 h 162"/>
              <a:gd name="T22" fmla="*/ 98 w 184"/>
              <a:gd name="T23" fmla="*/ 109 h 162"/>
              <a:gd name="T24" fmla="*/ 98 w 184"/>
              <a:gd name="T25" fmla="*/ 72 h 162"/>
              <a:gd name="T26" fmla="*/ 135 w 184"/>
              <a:gd name="T27" fmla="*/ 76 h 162"/>
              <a:gd name="T28" fmla="*/ 107 w 184"/>
              <a:gd name="T29" fmla="*/ 76 h 162"/>
              <a:gd name="T30" fmla="*/ 135 w 184"/>
              <a:gd name="T31" fmla="*/ 105 h 162"/>
              <a:gd name="T32" fmla="*/ 88 w 184"/>
              <a:gd name="T33" fmla="*/ 68 h 162"/>
              <a:gd name="T34" fmla="*/ 92 w 184"/>
              <a:gd name="T35" fmla="*/ 72 h 162"/>
              <a:gd name="T36" fmla="*/ 45 w 184"/>
              <a:gd name="T37" fmla="*/ 76 h 162"/>
              <a:gd name="T38" fmla="*/ 45 w 184"/>
              <a:gd name="T39" fmla="*/ 68 h 162"/>
              <a:gd name="T40" fmla="*/ 88 w 184"/>
              <a:gd name="T41" fmla="*/ 87 h 162"/>
              <a:gd name="T42" fmla="*/ 92 w 184"/>
              <a:gd name="T43" fmla="*/ 91 h 162"/>
              <a:gd name="T44" fmla="*/ 45 w 184"/>
              <a:gd name="T45" fmla="*/ 95 h 162"/>
              <a:gd name="T46" fmla="*/ 45 w 184"/>
              <a:gd name="T47" fmla="*/ 87 h 162"/>
              <a:gd name="T48" fmla="*/ 88 w 184"/>
              <a:gd name="T49" fmla="*/ 105 h 162"/>
              <a:gd name="T50" fmla="*/ 92 w 184"/>
              <a:gd name="T51" fmla="*/ 109 h 162"/>
              <a:gd name="T52" fmla="*/ 45 w 184"/>
              <a:gd name="T53" fmla="*/ 114 h 162"/>
              <a:gd name="T54" fmla="*/ 45 w 184"/>
              <a:gd name="T55" fmla="*/ 105 h 162"/>
              <a:gd name="T56" fmla="*/ 140 w 184"/>
              <a:gd name="T57" fmla="*/ 124 h 162"/>
              <a:gd name="T58" fmla="*/ 144 w 184"/>
              <a:gd name="T59" fmla="*/ 128 h 162"/>
              <a:gd name="T60" fmla="*/ 45 w 184"/>
              <a:gd name="T61" fmla="*/ 132 h 162"/>
              <a:gd name="T62" fmla="*/ 45 w 184"/>
              <a:gd name="T63" fmla="*/ 124 h 162"/>
              <a:gd name="T64" fmla="*/ 159 w 184"/>
              <a:gd name="T65" fmla="*/ 22 h 162"/>
              <a:gd name="T66" fmla="*/ 166 w 184"/>
              <a:gd name="T67" fmla="*/ 29 h 162"/>
              <a:gd name="T68" fmla="*/ 152 w 184"/>
              <a:gd name="T69" fmla="*/ 29 h 162"/>
              <a:gd name="T70" fmla="*/ 141 w 184"/>
              <a:gd name="T71" fmla="*/ 22 h 162"/>
              <a:gd name="T72" fmla="*/ 148 w 184"/>
              <a:gd name="T73" fmla="*/ 29 h 162"/>
              <a:gd name="T74" fmla="*/ 134 w 184"/>
              <a:gd name="T75" fmla="*/ 29 h 162"/>
              <a:gd name="T76" fmla="*/ 124 w 184"/>
              <a:gd name="T77" fmla="*/ 22 h 162"/>
              <a:gd name="T78" fmla="*/ 131 w 184"/>
              <a:gd name="T79" fmla="*/ 29 h 162"/>
              <a:gd name="T80" fmla="*/ 117 w 184"/>
              <a:gd name="T81" fmla="*/ 29 h 162"/>
              <a:gd name="T82" fmla="*/ 15 w 184"/>
              <a:gd name="T83" fmla="*/ 43 h 162"/>
              <a:gd name="T84" fmla="*/ 170 w 184"/>
              <a:gd name="T85" fmla="*/ 43 h 162"/>
              <a:gd name="T86" fmla="*/ 15 w 184"/>
              <a:gd name="T87" fmla="*/ 14 h 162"/>
              <a:gd name="T88" fmla="*/ 170 w 184"/>
              <a:gd name="T89" fmla="*/ 52 h 162"/>
              <a:gd name="T90" fmla="*/ 15 w 184"/>
              <a:gd name="T91" fmla="*/ 52 h 162"/>
              <a:gd name="T92" fmla="*/ 170 w 184"/>
              <a:gd name="T93" fmla="*/ 148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4" h="162" fill="norm" stroke="1" extrusionOk="0">
                <a:moveTo>
                  <a:pt x="8" y="0"/>
                </a:moveTo>
                <a:cubicBezTo>
                  <a:pt x="8" y="0"/>
                  <a:pt x="8" y="0"/>
                  <a:pt x="8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81" y="0"/>
                  <a:pt x="184" y="3"/>
                  <a:pt x="184" y="7"/>
                </a:cubicBezTo>
                <a:cubicBezTo>
                  <a:pt x="184" y="7"/>
                  <a:pt x="184" y="7"/>
                  <a:pt x="184" y="7"/>
                </a:cubicBezTo>
                <a:cubicBezTo>
                  <a:pt x="184" y="155"/>
                  <a:pt x="184" y="155"/>
                  <a:pt x="184" y="155"/>
                </a:cubicBezTo>
                <a:cubicBezTo>
                  <a:pt x="184" y="159"/>
                  <a:pt x="181" y="162"/>
                  <a:pt x="177" y="162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8" y="162"/>
                  <a:pt x="8" y="162"/>
                  <a:pt x="8" y="162"/>
                </a:cubicBezTo>
                <a:cubicBezTo>
                  <a:pt x="4" y="162"/>
                  <a:pt x="0" y="159"/>
                  <a:pt x="0" y="155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4" y="0"/>
                  <a:pt x="8" y="0"/>
                </a:cubicBezTo>
                <a:close/>
                <a:moveTo>
                  <a:pt x="102" y="68"/>
                </a:moveTo>
                <a:cubicBezTo>
                  <a:pt x="102" y="68"/>
                  <a:pt x="102" y="68"/>
                  <a:pt x="102" y="68"/>
                </a:cubicBezTo>
                <a:cubicBezTo>
                  <a:pt x="102" y="68"/>
                  <a:pt x="102" y="68"/>
                  <a:pt x="102" y="68"/>
                </a:cubicBezTo>
                <a:cubicBezTo>
                  <a:pt x="140" y="68"/>
                  <a:pt x="140" y="68"/>
                  <a:pt x="140" y="68"/>
                </a:cubicBezTo>
                <a:cubicBezTo>
                  <a:pt x="142" y="68"/>
                  <a:pt x="144" y="70"/>
                  <a:pt x="144" y="72"/>
                </a:cubicBezTo>
                <a:cubicBezTo>
                  <a:pt x="144" y="72"/>
                  <a:pt x="144" y="72"/>
                  <a:pt x="144" y="72"/>
                </a:cubicBezTo>
                <a:cubicBezTo>
                  <a:pt x="144" y="109"/>
                  <a:pt x="144" y="109"/>
                  <a:pt x="144" y="109"/>
                </a:cubicBezTo>
                <a:cubicBezTo>
                  <a:pt x="144" y="112"/>
                  <a:pt x="142" y="114"/>
                  <a:pt x="140" y="114"/>
                </a:cubicBezTo>
                <a:cubicBezTo>
                  <a:pt x="140" y="114"/>
                  <a:pt x="140" y="114"/>
                  <a:pt x="140" y="114"/>
                </a:cubicBezTo>
                <a:cubicBezTo>
                  <a:pt x="102" y="114"/>
                  <a:pt x="102" y="114"/>
                  <a:pt x="102" y="114"/>
                </a:cubicBezTo>
                <a:cubicBezTo>
                  <a:pt x="100" y="114"/>
                  <a:pt x="98" y="112"/>
                  <a:pt x="98" y="109"/>
                </a:cubicBezTo>
                <a:cubicBezTo>
                  <a:pt x="98" y="109"/>
                  <a:pt x="98" y="109"/>
                  <a:pt x="98" y="109"/>
                </a:cubicBezTo>
                <a:cubicBezTo>
                  <a:pt x="98" y="72"/>
                  <a:pt x="98" y="72"/>
                  <a:pt x="98" y="72"/>
                </a:cubicBezTo>
                <a:cubicBezTo>
                  <a:pt x="98" y="70"/>
                  <a:pt x="100" y="68"/>
                  <a:pt x="102" y="68"/>
                </a:cubicBezTo>
                <a:close/>
                <a:moveTo>
                  <a:pt x="135" y="76"/>
                </a:moveTo>
                <a:cubicBezTo>
                  <a:pt x="135" y="76"/>
                  <a:pt x="135" y="76"/>
                  <a:pt x="135" y="76"/>
                </a:cubicBezTo>
                <a:cubicBezTo>
                  <a:pt x="107" y="76"/>
                  <a:pt x="107" y="76"/>
                  <a:pt x="107" y="76"/>
                </a:cubicBezTo>
                <a:cubicBezTo>
                  <a:pt x="107" y="105"/>
                  <a:pt x="107" y="105"/>
                  <a:pt x="107" y="105"/>
                </a:cubicBezTo>
                <a:cubicBezTo>
                  <a:pt x="135" y="105"/>
                  <a:pt x="135" y="105"/>
                  <a:pt x="135" y="105"/>
                </a:cubicBezTo>
                <a:cubicBezTo>
                  <a:pt x="135" y="76"/>
                  <a:pt x="135" y="76"/>
                  <a:pt x="135" y="76"/>
                </a:cubicBezTo>
                <a:close/>
                <a:moveTo>
                  <a:pt x="88" y="68"/>
                </a:moveTo>
                <a:cubicBezTo>
                  <a:pt x="88" y="68"/>
                  <a:pt x="88" y="68"/>
                  <a:pt x="88" y="68"/>
                </a:cubicBezTo>
                <a:cubicBezTo>
                  <a:pt x="90" y="68"/>
                  <a:pt x="92" y="70"/>
                  <a:pt x="92" y="72"/>
                </a:cubicBezTo>
                <a:cubicBezTo>
                  <a:pt x="92" y="74"/>
                  <a:pt x="90" y="76"/>
                  <a:pt x="88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2" y="76"/>
                  <a:pt x="41" y="74"/>
                  <a:pt x="41" y="72"/>
                </a:cubicBezTo>
                <a:cubicBezTo>
                  <a:pt x="41" y="70"/>
                  <a:pt x="42" y="68"/>
                  <a:pt x="45" y="68"/>
                </a:cubicBezTo>
                <a:cubicBezTo>
                  <a:pt x="88" y="68"/>
                  <a:pt x="88" y="68"/>
                  <a:pt x="88" y="68"/>
                </a:cubicBezTo>
                <a:close/>
                <a:moveTo>
                  <a:pt x="88" y="87"/>
                </a:moveTo>
                <a:cubicBezTo>
                  <a:pt x="88" y="87"/>
                  <a:pt x="88" y="87"/>
                  <a:pt x="88" y="87"/>
                </a:cubicBezTo>
                <a:cubicBezTo>
                  <a:pt x="90" y="87"/>
                  <a:pt x="92" y="88"/>
                  <a:pt x="92" y="91"/>
                </a:cubicBezTo>
                <a:cubicBezTo>
                  <a:pt x="92" y="93"/>
                  <a:pt x="90" y="95"/>
                  <a:pt x="88" y="95"/>
                </a:cubicBezTo>
                <a:cubicBezTo>
                  <a:pt x="45" y="95"/>
                  <a:pt x="45" y="95"/>
                  <a:pt x="45" y="95"/>
                </a:cubicBezTo>
                <a:cubicBezTo>
                  <a:pt x="42" y="95"/>
                  <a:pt x="41" y="93"/>
                  <a:pt x="41" y="91"/>
                </a:cubicBezTo>
                <a:cubicBezTo>
                  <a:pt x="41" y="88"/>
                  <a:pt x="42" y="87"/>
                  <a:pt x="45" y="87"/>
                </a:cubicBezTo>
                <a:cubicBezTo>
                  <a:pt x="88" y="87"/>
                  <a:pt x="88" y="87"/>
                  <a:pt x="88" y="87"/>
                </a:cubicBezTo>
                <a:close/>
                <a:moveTo>
                  <a:pt x="88" y="105"/>
                </a:moveTo>
                <a:cubicBezTo>
                  <a:pt x="88" y="105"/>
                  <a:pt x="88" y="105"/>
                  <a:pt x="88" y="105"/>
                </a:cubicBezTo>
                <a:cubicBezTo>
                  <a:pt x="90" y="105"/>
                  <a:pt x="92" y="107"/>
                  <a:pt x="92" y="109"/>
                </a:cubicBezTo>
                <a:cubicBezTo>
                  <a:pt x="92" y="112"/>
                  <a:pt x="90" y="114"/>
                  <a:pt x="88" y="114"/>
                </a:cubicBezTo>
                <a:cubicBezTo>
                  <a:pt x="45" y="114"/>
                  <a:pt x="45" y="114"/>
                  <a:pt x="45" y="114"/>
                </a:cubicBezTo>
                <a:cubicBezTo>
                  <a:pt x="42" y="114"/>
                  <a:pt x="41" y="112"/>
                  <a:pt x="41" y="109"/>
                </a:cubicBezTo>
                <a:cubicBezTo>
                  <a:pt x="41" y="107"/>
                  <a:pt x="42" y="105"/>
                  <a:pt x="45" y="105"/>
                </a:cubicBezTo>
                <a:cubicBezTo>
                  <a:pt x="88" y="105"/>
                  <a:pt x="88" y="105"/>
                  <a:pt x="88" y="105"/>
                </a:cubicBezTo>
                <a:close/>
                <a:moveTo>
                  <a:pt x="140" y="124"/>
                </a:moveTo>
                <a:cubicBezTo>
                  <a:pt x="140" y="124"/>
                  <a:pt x="140" y="124"/>
                  <a:pt x="140" y="124"/>
                </a:cubicBezTo>
                <a:cubicBezTo>
                  <a:pt x="142" y="124"/>
                  <a:pt x="144" y="126"/>
                  <a:pt x="144" y="128"/>
                </a:cubicBezTo>
                <a:cubicBezTo>
                  <a:pt x="144" y="130"/>
                  <a:pt x="142" y="132"/>
                  <a:pt x="140" y="132"/>
                </a:cubicBezTo>
                <a:cubicBezTo>
                  <a:pt x="45" y="132"/>
                  <a:pt x="45" y="132"/>
                  <a:pt x="45" y="132"/>
                </a:cubicBezTo>
                <a:cubicBezTo>
                  <a:pt x="42" y="132"/>
                  <a:pt x="41" y="130"/>
                  <a:pt x="41" y="128"/>
                </a:cubicBezTo>
                <a:cubicBezTo>
                  <a:pt x="41" y="126"/>
                  <a:pt x="42" y="124"/>
                  <a:pt x="45" y="124"/>
                </a:cubicBezTo>
                <a:cubicBezTo>
                  <a:pt x="140" y="124"/>
                  <a:pt x="140" y="124"/>
                  <a:pt x="140" y="124"/>
                </a:cubicBezTo>
                <a:close/>
                <a:moveTo>
                  <a:pt x="159" y="22"/>
                </a:moveTo>
                <a:cubicBezTo>
                  <a:pt x="159" y="22"/>
                  <a:pt x="159" y="22"/>
                  <a:pt x="159" y="22"/>
                </a:cubicBezTo>
                <a:cubicBezTo>
                  <a:pt x="163" y="22"/>
                  <a:pt x="166" y="25"/>
                  <a:pt x="166" y="29"/>
                </a:cubicBezTo>
                <a:cubicBezTo>
                  <a:pt x="166" y="33"/>
                  <a:pt x="163" y="36"/>
                  <a:pt x="159" y="36"/>
                </a:cubicBezTo>
                <a:cubicBezTo>
                  <a:pt x="155" y="36"/>
                  <a:pt x="152" y="33"/>
                  <a:pt x="152" y="29"/>
                </a:cubicBezTo>
                <a:cubicBezTo>
                  <a:pt x="152" y="25"/>
                  <a:pt x="155" y="22"/>
                  <a:pt x="159" y="22"/>
                </a:cubicBezTo>
                <a:close/>
                <a:moveTo>
                  <a:pt x="141" y="22"/>
                </a:moveTo>
                <a:cubicBezTo>
                  <a:pt x="141" y="22"/>
                  <a:pt x="141" y="22"/>
                  <a:pt x="141" y="22"/>
                </a:cubicBezTo>
                <a:cubicBezTo>
                  <a:pt x="145" y="22"/>
                  <a:pt x="148" y="25"/>
                  <a:pt x="148" y="29"/>
                </a:cubicBezTo>
                <a:cubicBezTo>
                  <a:pt x="148" y="33"/>
                  <a:pt x="145" y="36"/>
                  <a:pt x="141" y="36"/>
                </a:cubicBezTo>
                <a:cubicBezTo>
                  <a:pt x="138" y="36"/>
                  <a:pt x="134" y="33"/>
                  <a:pt x="134" y="29"/>
                </a:cubicBezTo>
                <a:cubicBezTo>
                  <a:pt x="134" y="25"/>
                  <a:pt x="138" y="22"/>
                  <a:pt x="141" y="22"/>
                </a:cubicBezTo>
                <a:close/>
                <a:moveTo>
                  <a:pt x="124" y="22"/>
                </a:moveTo>
                <a:cubicBezTo>
                  <a:pt x="124" y="22"/>
                  <a:pt x="124" y="22"/>
                  <a:pt x="124" y="22"/>
                </a:cubicBezTo>
                <a:cubicBezTo>
                  <a:pt x="128" y="22"/>
                  <a:pt x="131" y="25"/>
                  <a:pt x="131" y="29"/>
                </a:cubicBezTo>
                <a:cubicBezTo>
                  <a:pt x="131" y="33"/>
                  <a:pt x="128" y="36"/>
                  <a:pt x="124" y="36"/>
                </a:cubicBezTo>
                <a:cubicBezTo>
                  <a:pt x="120" y="36"/>
                  <a:pt x="117" y="33"/>
                  <a:pt x="117" y="29"/>
                </a:cubicBezTo>
                <a:cubicBezTo>
                  <a:pt x="117" y="25"/>
                  <a:pt x="120" y="22"/>
                  <a:pt x="124" y="22"/>
                </a:cubicBezTo>
                <a:close/>
                <a:moveTo>
                  <a:pt x="15" y="43"/>
                </a:moveTo>
                <a:cubicBezTo>
                  <a:pt x="15" y="43"/>
                  <a:pt x="15" y="43"/>
                  <a:pt x="15" y="43"/>
                </a:cubicBezTo>
                <a:cubicBezTo>
                  <a:pt x="170" y="43"/>
                  <a:pt x="170" y="43"/>
                  <a:pt x="170" y="43"/>
                </a:cubicBezTo>
                <a:cubicBezTo>
                  <a:pt x="170" y="14"/>
                  <a:pt x="170" y="14"/>
                  <a:pt x="170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43"/>
                  <a:pt x="15" y="43"/>
                  <a:pt x="15" y="43"/>
                </a:cubicBezTo>
                <a:close/>
                <a:moveTo>
                  <a:pt x="170" y="52"/>
                </a:moveTo>
                <a:cubicBezTo>
                  <a:pt x="170" y="52"/>
                  <a:pt x="170" y="52"/>
                  <a:pt x="170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148"/>
                  <a:pt x="15" y="148"/>
                  <a:pt x="15" y="148"/>
                </a:cubicBezTo>
                <a:cubicBezTo>
                  <a:pt x="170" y="148"/>
                  <a:pt x="170" y="148"/>
                  <a:pt x="170" y="148"/>
                </a:cubicBezTo>
                <a:cubicBezTo>
                  <a:pt x="170" y="52"/>
                  <a:pt x="170" y="52"/>
                  <a:pt x="170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132164269" name="稻壳儿原创设计师：老油条_14"/>
          <p:cNvSpPr txBox="1"/>
          <p:nvPr/>
        </p:nvSpPr>
        <p:spPr bwMode="auto">
          <a:xfrm>
            <a:off x="853352" y="4301140"/>
            <a:ext cx="227807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407007139" name="稻壳儿原创设计师：老油条_15"/>
          <p:cNvSpPr txBox="1"/>
          <p:nvPr/>
        </p:nvSpPr>
        <p:spPr bwMode="auto">
          <a:xfrm>
            <a:off x="1122457" y="3140740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643861186" name="稻壳儿原创设计师：老油条_16"/>
          <p:cNvSpPr txBox="1"/>
          <p:nvPr/>
        </p:nvSpPr>
        <p:spPr bwMode="auto">
          <a:xfrm>
            <a:off x="3597444" y="4301140"/>
            <a:ext cx="227807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095926325" name="稻壳儿原创设计师：老油条_17"/>
          <p:cNvSpPr txBox="1"/>
          <p:nvPr/>
        </p:nvSpPr>
        <p:spPr bwMode="auto">
          <a:xfrm>
            <a:off x="3866547" y="3140740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978983431" name="稻壳儿原创设计师：老油条_18"/>
          <p:cNvSpPr txBox="1"/>
          <p:nvPr/>
        </p:nvSpPr>
        <p:spPr bwMode="auto">
          <a:xfrm>
            <a:off x="6341533" y="4301140"/>
            <a:ext cx="227807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2052845577" name="稻壳儿原创设计师：老油条_19"/>
          <p:cNvSpPr txBox="1"/>
          <p:nvPr/>
        </p:nvSpPr>
        <p:spPr bwMode="auto">
          <a:xfrm>
            <a:off x="6610637" y="3140740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425122847" name="稻壳儿原创设计师：老油条_20"/>
          <p:cNvSpPr txBox="1"/>
          <p:nvPr/>
        </p:nvSpPr>
        <p:spPr bwMode="auto">
          <a:xfrm>
            <a:off x="9085624" y="4301140"/>
            <a:ext cx="227807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982330919" name="稻壳儿原创设计师：老油条_21"/>
          <p:cNvSpPr txBox="1"/>
          <p:nvPr/>
        </p:nvSpPr>
        <p:spPr bwMode="auto">
          <a:xfrm>
            <a:off x="9354728" y="3140740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11710903" name="稻壳儿原创设计师：老油条_1"/>
          <p:cNvGrpSpPr/>
          <p:nvPr/>
        </p:nvGrpSpPr>
        <p:grpSpPr bwMode="auto">
          <a:xfrm>
            <a:off x="-156833" y="3722914"/>
            <a:ext cx="12505666" cy="3135086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423314492" name="稻壳儿原创设计师：老油条_2"/>
          <p:cNvSpPr txBox="1"/>
          <p:nvPr/>
        </p:nvSpPr>
        <p:spPr bwMode="auto">
          <a:xfrm>
            <a:off x="2830979" y="1670234"/>
            <a:ext cx="3317661" cy="762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>
                <a:solidFill>
                  <a:srgbClr val="1F5C61"/>
                </a:solidFill>
                <a:latin typeface="Microsoft YaHei UI"/>
                <a:ea typeface="Microsoft YaHei UI"/>
              </a:rPr>
              <a:t>PAPT-03</a:t>
            </a:r>
            <a:endParaRPr lang="zh-CN" sz="4400">
              <a:solidFill>
                <a:srgbClr val="1F5C61"/>
              </a:solidFill>
            </a:endParaRPr>
          </a:p>
        </p:txBody>
      </p:sp>
      <p:grpSp>
        <p:nvGrpSpPr>
          <p:cNvPr id="117578955" name="稻壳儿原创设计师：老油条_3"/>
          <p:cNvGrpSpPr/>
          <p:nvPr/>
        </p:nvGrpSpPr>
        <p:grpSpPr bwMode="auto">
          <a:xfrm>
            <a:off x="6044079" y="1609714"/>
            <a:ext cx="3317661" cy="887267"/>
            <a:chOff x="0" y="0"/>
            <a:chExt cx="3317661" cy="887267"/>
          </a:xfrm>
        </p:grpSpPr>
        <p:sp>
          <p:nvSpPr>
            <p:cNvPr id="6" name="文本框 5"/>
            <p:cNvSpPr txBox="1"/>
            <p:nvPr/>
          </p:nvSpPr>
          <p:spPr bwMode="auto">
            <a:xfrm>
              <a:off x="0" y="0"/>
              <a:ext cx="3317661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岗位需求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8" name="文本框 7"/>
            <p:cNvSpPr txBox="1"/>
            <p:nvPr/>
          </p:nvSpPr>
          <p:spPr bwMode="auto">
            <a:xfrm>
              <a:off x="0" y="521147"/>
              <a:ext cx="3317659" cy="3661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Companies to introduce</a:t>
              </a:r>
              <a:endParaRPr lang="zh-CN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995030867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100969068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956976417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岗位需求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948282471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930214523" name="稻壳儿原创设计师：老油条_5"/>
          <p:cNvSpPr/>
          <p:nvPr userDrawn="1"/>
        </p:nvSpPr>
        <p:spPr bwMode="auto">
          <a:xfrm>
            <a:off x="1941568" y="1855518"/>
            <a:ext cx="732892" cy="1252764"/>
          </a:xfrm>
          <a:custGeom>
            <a:avLst/>
            <a:gdLst>
              <a:gd name="T0" fmla="*/ 122 w 244"/>
              <a:gd name="T1" fmla="*/ 0 h 415"/>
              <a:gd name="T2" fmla="*/ 0 w 244"/>
              <a:gd name="T3" fmla="*/ 122 h 415"/>
              <a:gd name="T4" fmla="*/ 27 w 244"/>
              <a:gd name="T5" fmla="*/ 198 h 415"/>
              <a:gd name="T6" fmla="*/ 244 w 244"/>
              <a:gd name="T7" fmla="*/ 415 h 415"/>
              <a:gd name="T8" fmla="*/ 244 w 244"/>
              <a:gd name="T9" fmla="*/ 122 h 415"/>
              <a:gd name="T10" fmla="*/ 122 w 244"/>
              <a:gd name="T11" fmla="*/ 0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4" h="415" fill="norm" stroke="1" extrusionOk="0">
                <a:moveTo>
                  <a:pt x="122" y="0"/>
                </a:moveTo>
                <a:cubicBezTo>
                  <a:pt x="55" y="0"/>
                  <a:pt x="0" y="55"/>
                  <a:pt x="0" y="122"/>
                </a:cubicBezTo>
                <a:cubicBezTo>
                  <a:pt x="0" y="150"/>
                  <a:pt x="10" y="176"/>
                  <a:pt x="27" y="198"/>
                </a:cubicBezTo>
                <a:cubicBezTo>
                  <a:pt x="32" y="204"/>
                  <a:pt x="181" y="352"/>
                  <a:pt x="244" y="415"/>
                </a:cubicBezTo>
                <a:cubicBezTo>
                  <a:pt x="244" y="122"/>
                  <a:pt x="244" y="122"/>
                  <a:pt x="244" y="122"/>
                </a:cubicBezTo>
                <a:cubicBezTo>
                  <a:pt x="244" y="55"/>
                  <a:pt x="189" y="0"/>
                  <a:pt x="122" y="0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304544372" name="稻壳儿原创设计师：老油条_6"/>
          <p:cNvSpPr/>
          <p:nvPr userDrawn="1"/>
        </p:nvSpPr>
        <p:spPr bwMode="auto">
          <a:xfrm>
            <a:off x="2702356" y="2450201"/>
            <a:ext cx="3020328" cy="658081"/>
          </a:xfrm>
          <a:custGeom>
            <a:avLst/>
            <a:gdLst>
              <a:gd name="T0" fmla="*/ 1003 w 1006"/>
              <a:gd name="T1" fmla="*/ 108 h 218"/>
              <a:gd name="T2" fmla="*/ 1003 w 1006"/>
              <a:gd name="T3" fmla="*/ 108 h 218"/>
              <a:gd name="T4" fmla="*/ 1001 w 1006"/>
              <a:gd name="T5" fmla="*/ 107 h 218"/>
              <a:gd name="T6" fmla="*/ 898 w 1006"/>
              <a:gd name="T7" fmla="*/ 0 h 218"/>
              <a:gd name="T8" fmla="*/ 0 w 1006"/>
              <a:gd name="T9" fmla="*/ 0 h 218"/>
              <a:gd name="T10" fmla="*/ 0 w 1006"/>
              <a:gd name="T11" fmla="*/ 218 h 218"/>
              <a:gd name="T12" fmla="*/ 218 w 1006"/>
              <a:gd name="T13" fmla="*/ 218 h 218"/>
              <a:gd name="T14" fmla="*/ 898 w 1006"/>
              <a:gd name="T15" fmla="*/ 218 h 218"/>
              <a:gd name="T16" fmla="*/ 911 w 1006"/>
              <a:gd name="T17" fmla="*/ 205 h 218"/>
              <a:gd name="T18" fmla="*/ 1003 w 1006"/>
              <a:gd name="T19" fmla="*/ 117 h 218"/>
              <a:gd name="T20" fmla="*/ 1003 w 1006"/>
              <a:gd name="T21" fmla="*/ 10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06" h="218" fill="norm" stroke="1" extrusionOk="0">
                <a:moveTo>
                  <a:pt x="1003" y="108"/>
                </a:moveTo>
                <a:cubicBezTo>
                  <a:pt x="1003" y="108"/>
                  <a:pt x="1003" y="108"/>
                  <a:pt x="1003" y="108"/>
                </a:cubicBezTo>
                <a:cubicBezTo>
                  <a:pt x="1001" y="107"/>
                  <a:pt x="1001" y="107"/>
                  <a:pt x="1001" y="107"/>
                </a:cubicBezTo>
                <a:cubicBezTo>
                  <a:pt x="898" y="0"/>
                  <a:pt x="898" y="0"/>
                  <a:pt x="89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218" y="218"/>
                  <a:pt x="218" y="218"/>
                  <a:pt x="218" y="218"/>
                </a:cubicBezTo>
                <a:cubicBezTo>
                  <a:pt x="898" y="218"/>
                  <a:pt x="898" y="218"/>
                  <a:pt x="898" y="218"/>
                </a:cubicBezTo>
                <a:cubicBezTo>
                  <a:pt x="911" y="205"/>
                  <a:pt x="911" y="205"/>
                  <a:pt x="911" y="205"/>
                </a:cubicBezTo>
                <a:cubicBezTo>
                  <a:pt x="1003" y="117"/>
                  <a:pt x="1003" y="117"/>
                  <a:pt x="1003" y="117"/>
                </a:cubicBezTo>
                <a:cubicBezTo>
                  <a:pt x="1006" y="114"/>
                  <a:pt x="1006" y="111"/>
                  <a:pt x="1003" y="108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872715933" name="稻壳儿原创设计师：老油条_7"/>
          <p:cNvSpPr txBox="1"/>
          <p:nvPr/>
        </p:nvSpPr>
        <p:spPr bwMode="auto">
          <a:xfrm>
            <a:off x="2694387" y="2450201"/>
            <a:ext cx="2909086" cy="65808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>
                <a:solidFill>
                  <a:schemeClr val="bg1"/>
                </a:solidFill>
                <a:latin typeface="Roboto Light"/>
                <a:ea typeface="Roboto Light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68778984" name="稻壳儿原创设计师：老油条_8"/>
          <p:cNvSpPr/>
          <p:nvPr userDrawn="1"/>
        </p:nvSpPr>
        <p:spPr bwMode="auto">
          <a:xfrm>
            <a:off x="1941568" y="3913509"/>
            <a:ext cx="732892" cy="1252764"/>
          </a:xfrm>
          <a:custGeom>
            <a:avLst/>
            <a:gdLst>
              <a:gd name="T0" fmla="*/ 122 w 244"/>
              <a:gd name="T1" fmla="*/ 0 h 415"/>
              <a:gd name="T2" fmla="*/ 0 w 244"/>
              <a:gd name="T3" fmla="*/ 122 h 415"/>
              <a:gd name="T4" fmla="*/ 27 w 244"/>
              <a:gd name="T5" fmla="*/ 198 h 415"/>
              <a:gd name="T6" fmla="*/ 244 w 244"/>
              <a:gd name="T7" fmla="*/ 415 h 415"/>
              <a:gd name="T8" fmla="*/ 244 w 244"/>
              <a:gd name="T9" fmla="*/ 122 h 415"/>
              <a:gd name="T10" fmla="*/ 122 w 244"/>
              <a:gd name="T11" fmla="*/ 0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4" h="415" fill="norm" stroke="1" extrusionOk="0">
                <a:moveTo>
                  <a:pt x="122" y="0"/>
                </a:moveTo>
                <a:cubicBezTo>
                  <a:pt x="55" y="0"/>
                  <a:pt x="0" y="55"/>
                  <a:pt x="0" y="122"/>
                </a:cubicBezTo>
                <a:cubicBezTo>
                  <a:pt x="0" y="150"/>
                  <a:pt x="10" y="176"/>
                  <a:pt x="27" y="198"/>
                </a:cubicBezTo>
                <a:cubicBezTo>
                  <a:pt x="32" y="204"/>
                  <a:pt x="181" y="352"/>
                  <a:pt x="244" y="415"/>
                </a:cubicBezTo>
                <a:cubicBezTo>
                  <a:pt x="244" y="122"/>
                  <a:pt x="244" y="122"/>
                  <a:pt x="244" y="122"/>
                </a:cubicBezTo>
                <a:cubicBezTo>
                  <a:pt x="244" y="55"/>
                  <a:pt x="189" y="0"/>
                  <a:pt x="122" y="0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1300788250" name="稻壳儿原创设计师：老油条_9"/>
          <p:cNvSpPr/>
          <p:nvPr userDrawn="1"/>
        </p:nvSpPr>
        <p:spPr bwMode="auto">
          <a:xfrm>
            <a:off x="2702356" y="4508192"/>
            <a:ext cx="3020328" cy="658081"/>
          </a:xfrm>
          <a:custGeom>
            <a:avLst/>
            <a:gdLst>
              <a:gd name="T0" fmla="*/ 1003 w 1006"/>
              <a:gd name="T1" fmla="*/ 108 h 218"/>
              <a:gd name="T2" fmla="*/ 1003 w 1006"/>
              <a:gd name="T3" fmla="*/ 108 h 218"/>
              <a:gd name="T4" fmla="*/ 1001 w 1006"/>
              <a:gd name="T5" fmla="*/ 107 h 218"/>
              <a:gd name="T6" fmla="*/ 898 w 1006"/>
              <a:gd name="T7" fmla="*/ 0 h 218"/>
              <a:gd name="T8" fmla="*/ 0 w 1006"/>
              <a:gd name="T9" fmla="*/ 0 h 218"/>
              <a:gd name="T10" fmla="*/ 0 w 1006"/>
              <a:gd name="T11" fmla="*/ 218 h 218"/>
              <a:gd name="T12" fmla="*/ 218 w 1006"/>
              <a:gd name="T13" fmla="*/ 218 h 218"/>
              <a:gd name="T14" fmla="*/ 898 w 1006"/>
              <a:gd name="T15" fmla="*/ 218 h 218"/>
              <a:gd name="T16" fmla="*/ 911 w 1006"/>
              <a:gd name="T17" fmla="*/ 205 h 218"/>
              <a:gd name="T18" fmla="*/ 1003 w 1006"/>
              <a:gd name="T19" fmla="*/ 117 h 218"/>
              <a:gd name="T20" fmla="*/ 1003 w 1006"/>
              <a:gd name="T21" fmla="*/ 10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06" h="218" fill="norm" stroke="1" extrusionOk="0">
                <a:moveTo>
                  <a:pt x="1003" y="108"/>
                </a:moveTo>
                <a:cubicBezTo>
                  <a:pt x="1003" y="108"/>
                  <a:pt x="1003" y="108"/>
                  <a:pt x="1003" y="108"/>
                </a:cubicBezTo>
                <a:cubicBezTo>
                  <a:pt x="1001" y="107"/>
                  <a:pt x="1001" y="107"/>
                  <a:pt x="1001" y="107"/>
                </a:cubicBezTo>
                <a:cubicBezTo>
                  <a:pt x="898" y="0"/>
                  <a:pt x="898" y="0"/>
                  <a:pt x="89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218" y="218"/>
                  <a:pt x="218" y="218"/>
                  <a:pt x="218" y="218"/>
                </a:cubicBezTo>
                <a:cubicBezTo>
                  <a:pt x="898" y="218"/>
                  <a:pt x="898" y="218"/>
                  <a:pt x="898" y="218"/>
                </a:cubicBezTo>
                <a:cubicBezTo>
                  <a:pt x="911" y="205"/>
                  <a:pt x="911" y="205"/>
                  <a:pt x="911" y="205"/>
                </a:cubicBezTo>
                <a:cubicBezTo>
                  <a:pt x="1003" y="117"/>
                  <a:pt x="1003" y="117"/>
                  <a:pt x="1003" y="117"/>
                </a:cubicBezTo>
                <a:cubicBezTo>
                  <a:pt x="1006" y="114"/>
                  <a:pt x="1006" y="111"/>
                  <a:pt x="1003" y="108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394843789" name="稻壳儿原创设计师：老油条_10"/>
          <p:cNvSpPr/>
          <p:nvPr userDrawn="1"/>
        </p:nvSpPr>
        <p:spPr bwMode="auto">
          <a:xfrm>
            <a:off x="6469316" y="1855518"/>
            <a:ext cx="732892" cy="1252764"/>
          </a:xfrm>
          <a:custGeom>
            <a:avLst/>
            <a:gdLst>
              <a:gd name="T0" fmla="*/ 122 w 244"/>
              <a:gd name="T1" fmla="*/ 0 h 415"/>
              <a:gd name="T2" fmla="*/ 0 w 244"/>
              <a:gd name="T3" fmla="*/ 122 h 415"/>
              <a:gd name="T4" fmla="*/ 27 w 244"/>
              <a:gd name="T5" fmla="*/ 198 h 415"/>
              <a:gd name="T6" fmla="*/ 244 w 244"/>
              <a:gd name="T7" fmla="*/ 415 h 415"/>
              <a:gd name="T8" fmla="*/ 244 w 244"/>
              <a:gd name="T9" fmla="*/ 122 h 415"/>
              <a:gd name="T10" fmla="*/ 122 w 244"/>
              <a:gd name="T11" fmla="*/ 0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4" h="415" fill="norm" stroke="1" extrusionOk="0">
                <a:moveTo>
                  <a:pt x="122" y="0"/>
                </a:moveTo>
                <a:cubicBezTo>
                  <a:pt x="55" y="0"/>
                  <a:pt x="0" y="55"/>
                  <a:pt x="0" y="122"/>
                </a:cubicBezTo>
                <a:cubicBezTo>
                  <a:pt x="0" y="150"/>
                  <a:pt x="10" y="176"/>
                  <a:pt x="27" y="198"/>
                </a:cubicBezTo>
                <a:cubicBezTo>
                  <a:pt x="32" y="204"/>
                  <a:pt x="181" y="352"/>
                  <a:pt x="244" y="415"/>
                </a:cubicBezTo>
                <a:cubicBezTo>
                  <a:pt x="244" y="122"/>
                  <a:pt x="244" y="122"/>
                  <a:pt x="244" y="122"/>
                </a:cubicBezTo>
                <a:cubicBezTo>
                  <a:pt x="244" y="55"/>
                  <a:pt x="189" y="0"/>
                  <a:pt x="122" y="0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1449094125" name="稻壳儿原创设计师：老油条_11"/>
          <p:cNvSpPr/>
          <p:nvPr userDrawn="1"/>
        </p:nvSpPr>
        <p:spPr bwMode="auto">
          <a:xfrm>
            <a:off x="7230104" y="2450201"/>
            <a:ext cx="3020328" cy="658081"/>
          </a:xfrm>
          <a:custGeom>
            <a:avLst/>
            <a:gdLst>
              <a:gd name="T0" fmla="*/ 1003 w 1006"/>
              <a:gd name="T1" fmla="*/ 108 h 218"/>
              <a:gd name="T2" fmla="*/ 1003 w 1006"/>
              <a:gd name="T3" fmla="*/ 108 h 218"/>
              <a:gd name="T4" fmla="*/ 1001 w 1006"/>
              <a:gd name="T5" fmla="*/ 107 h 218"/>
              <a:gd name="T6" fmla="*/ 898 w 1006"/>
              <a:gd name="T7" fmla="*/ 0 h 218"/>
              <a:gd name="T8" fmla="*/ 0 w 1006"/>
              <a:gd name="T9" fmla="*/ 0 h 218"/>
              <a:gd name="T10" fmla="*/ 0 w 1006"/>
              <a:gd name="T11" fmla="*/ 218 h 218"/>
              <a:gd name="T12" fmla="*/ 218 w 1006"/>
              <a:gd name="T13" fmla="*/ 218 h 218"/>
              <a:gd name="T14" fmla="*/ 898 w 1006"/>
              <a:gd name="T15" fmla="*/ 218 h 218"/>
              <a:gd name="T16" fmla="*/ 911 w 1006"/>
              <a:gd name="T17" fmla="*/ 205 h 218"/>
              <a:gd name="T18" fmla="*/ 1003 w 1006"/>
              <a:gd name="T19" fmla="*/ 117 h 218"/>
              <a:gd name="T20" fmla="*/ 1003 w 1006"/>
              <a:gd name="T21" fmla="*/ 10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06" h="218" fill="norm" stroke="1" extrusionOk="0">
                <a:moveTo>
                  <a:pt x="1003" y="108"/>
                </a:moveTo>
                <a:cubicBezTo>
                  <a:pt x="1003" y="108"/>
                  <a:pt x="1003" y="108"/>
                  <a:pt x="1003" y="108"/>
                </a:cubicBezTo>
                <a:cubicBezTo>
                  <a:pt x="1001" y="107"/>
                  <a:pt x="1001" y="107"/>
                  <a:pt x="1001" y="107"/>
                </a:cubicBezTo>
                <a:cubicBezTo>
                  <a:pt x="898" y="0"/>
                  <a:pt x="898" y="0"/>
                  <a:pt x="89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218" y="218"/>
                  <a:pt x="218" y="218"/>
                  <a:pt x="218" y="218"/>
                </a:cubicBezTo>
                <a:cubicBezTo>
                  <a:pt x="898" y="218"/>
                  <a:pt x="898" y="218"/>
                  <a:pt x="898" y="218"/>
                </a:cubicBezTo>
                <a:cubicBezTo>
                  <a:pt x="911" y="205"/>
                  <a:pt x="911" y="205"/>
                  <a:pt x="911" y="205"/>
                </a:cubicBezTo>
                <a:cubicBezTo>
                  <a:pt x="1003" y="117"/>
                  <a:pt x="1003" y="117"/>
                  <a:pt x="1003" y="117"/>
                </a:cubicBezTo>
                <a:cubicBezTo>
                  <a:pt x="1006" y="114"/>
                  <a:pt x="1006" y="111"/>
                  <a:pt x="1003" y="108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544352737" name="稻壳儿原创设计师：老油条_12"/>
          <p:cNvSpPr/>
          <p:nvPr userDrawn="1"/>
        </p:nvSpPr>
        <p:spPr bwMode="auto">
          <a:xfrm>
            <a:off x="6469316" y="3913509"/>
            <a:ext cx="732892" cy="1252764"/>
          </a:xfrm>
          <a:custGeom>
            <a:avLst/>
            <a:gdLst>
              <a:gd name="T0" fmla="*/ 122 w 244"/>
              <a:gd name="T1" fmla="*/ 0 h 415"/>
              <a:gd name="T2" fmla="*/ 0 w 244"/>
              <a:gd name="T3" fmla="*/ 122 h 415"/>
              <a:gd name="T4" fmla="*/ 27 w 244"/>
              <a:gd name="T5" fmla="*/ 198 h 415"/>
              <a:gd name="T6" fmla="*/ 244 w 244"/>
              <a:gd name="T7" fmla="*/ 415 h 415"/>
              <a:gd name="T8" fmla="*/ 244 w 244"/>
              <a:gd name="T9" fmla="*/ 122 h 415"/>
              <a:gd name="T10" fmla="*/ 122 w 244"/>
              <a:gd name="T11" fmla="*/ 0 h 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4" h="415" fill="norm" stroke="1" extrusionOk="0">
                <a:moveTo>
                  <a:pt x="122" y="0"/>
                </a:moveTo>
                <a:cubicBezTo>
                  <a:pt x="55" y="0"/>
                  <a:pt x="0" y="55"/>
                  <a:pt x="0" y="122"/>
                </a:cubicBezTo>
                <a:cubicBezTo>
                  <a:pt x="0" y="150"/>
                  <a:pt x="10" y="176"/>
                  <a:pt x="27" y="198"/>
                </a:cubicBezTo>
                <a:cubicBezTo>
                  <a:pt x="32" y="204"/>
                  <a:pt x="181" y="352"/>
                  <a:pt x="244" y="415"/>
                </a:cubicBezTo>
                <a:cubicBezTo>
                  <a:pt x="244" y="122"/>
                  <a:pt x="244" y="122"/>
                  <a:pt x="244" y="122"/>
                </a:cubicBezTo>
                <a:cubicBezTo>
                  <a:pt x="244" y="55"/>
                  <a:pt x="189" y="0"/>
                  <a:pt x="122" y="0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1276837417" name="稻壳儿原创设计师：老油条_13"/>
          <p:cNvSpPr/>
          <p:nvPr userDrawn="1"/>
        </p:nvSpPr>
        <p:spPr bwMode="auto">
          <a:xfrm>
            <a:off x="7230104" y="4508192"/>
            <a:ext cx="3020328" cy="658081"/>
          </a:xfrm>
          <a:custGeom>
            <a:avLst/>
            <a:gdLst>
              <a:gd name="T0" fmla="*/ 1003 w 1006"/>
              <a:gd name="T1" fmla="*/ 108 h 218"/>
              <a:gd name="T2" fmla="*/ 1003 w 1006"/>
              <a:gd name="T3" fmla="*/ 108 h 218"/>
              <a:gd name="T4" fmla="*/ 1001 w 1006"/>
              <a:gd name="T5" fmla="*/ 107 h 218"/>
              <a:gd name="T6" fmla="*/ 898 w 1006"/>
              <a:gd name="T7" fmla="*/ 0 h 218"/>
              <a:gd name="T8" fmla="*/ 0 w 1006"/>
              <a:gd name="T9" fmla="*/ 0 h 218"/>
              <a:gd name="T10" fmla="*/ 0 w 1006"/>
              <a:gd name="T11" fmla="*/ 218 h 218"/>
              <a:gd name="T12" fmla="*/ 218 w 1006"/>
              <a:gd name="T13" fmla="*/ 218 h 218"/>
              <a:gd name="T14" fmla="*/ 898 w 1006"/>
              <a:gd name="T15" fmla="*/ 218 h 218"/>
              <a:gd name="T16" fmla="*/ 911 w 1006"/>
              <a:gd name="T17" fmla="*/ 205 h 218"/>
              <a:gd name="T18" fmla="*/ 1003 w 1006"/>
              <a:gd name="T19" fmla="*/ 117 h 218"/>
              <a:gd name="T20" fmla="*/ 1003 w 1006"/>
              <a:gd name="T21" fmla="*/ 10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06" h="218" fill="norm" stroke="1" extrusionOk="0">
                <a:moveTo>
                  <a:pt x="1003" y="108"/>
                </a:moveTo>
                <a:cubicBezTo>
                  <a:pt x="1003" y="108"/>
                  <a:pt x="1003" y="108"/>
                  <a:pt x="1003" y="108"/>
                </a:cubicBezTo>
                <a:cubicBezTo>
                  <a:pt x="1001" y="107"/>
                  <a:pt x="1001" y="107"/>
                  <a:pt x="1001" y="107"/>
                </a:cubicBezTo>
                <a:cubicBezTo>
                  <a:pt x="898" y="0"/>
                  <a:pt x="898" y="0"/>
                  <a:pt x="89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218" y="218"/>
                  <a:pt x="218" y="218"/>
                  <a:pt x="218" y="218"/>
                </a:cubicBezTo>
                <a:cubicBezTo>
                  <a:pt x="898" y="218"/>
                  <a:pt x="898" y="218"/>
                  <a:pt x="898" y="218"/>
                </a:cubicBezTo>
                <a:cubicBezTo>
                  <a:pt x="911" y="205"/>
                  <a:pt x="911" y="205"/>
                  <a:pt x="911" y="205"/>
                </a:cubicBezTo>
                <a:cubicBezTo>
                  <a:pt x="1003" y="117"/>
                  <a:pt x="1003" y="117"/>
                  <a:pt x="1003" y="117"/>
                </a:cubicBezTo>
                <a:cubicBezTo>
                  <a:pt x="1006" y="114"/>
                  <a:pt x="1006" y="111"/>
                  <a:pt x="1003" y="108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Light"/>
              <a:ea typeface="Roboto Light"/>
            </a:endParaRPr>
          </a:p>
        </p:txBody>
      </p:sp>
      <p:sp>
        <p:nvSpPr>
          <p:cNvPr id="343272341" name="稻壳儿原创设计师：老油条_14"/>
          <p:cNvSpPr txBox="1"/>
          <p:nvPr/>
        </p:nvSpPr>
        <p:spPr bwMode="auto">
          <a:xfrm>
            <a:off x="2702385" y="4508192"/>
            <a:ext cx="2907792" cy="65808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>
                <a:solidFill>
                  <a:schemeClr val="bg1"/>
                </a:solidFill>
                <a:latin typeface="Roboto Light"/>
                <a:ea typeface="Roboto Light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757990421" name="稻壳儿原创设计师：老油条_15"/>
          <p:cNvSpPr txBox="1"/>
          <p:nvPr/>
        </p:nvSpPr>
        <p:spPr bwMode="auto">
          <a:xfrm>
            <a:off x="7230104" y="2450201"/>
            <a:ext cx="2909086" cy="65808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>
                <a:solidFill>
                  <a:schemeClr val="bg1"/>
                </a:solidFill>
                <a:latin typeface="Roboto Light"/>
                <a:ea typeface="Roboto Light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873504413" name="稻壳儿原创设计师：老油条_16"/>
          <p:cNvSpPr txBox="1"/>
          <p:nvPr/>
        </p:nvSpPr>
        <p:spPr bwMode="auto">
          <a:xfrm>
            <a:off x="7223430" y="4508192"/>
            <a:ext cx="2907792" cy="65808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>
                <a:solidFill>
                  <a:schemeClr val="bg1"/>
                </a:solidFill>
                <a:latin typeface="Roboto Light"/>
                <a:ea typeface="Roboto Light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385005898" name="稻壳儿原创设计师：老油条_17"/>
          <p:cNvSpPr>
            <a:spLocks noEditPoints="1"/>
          </p:cNvSpPr>
          <p:nvPr/>
        </p:nvSpPr>
        <p:spPr bwMode="auto">
          <a:xfrm>
            <a:off x="6654327" y="2049365"/>
            <a:ext cx="318406" cy="325534"/>
          </a:xfrm>
          <a:custGeom>
            <a:avLst/>
            <a:gdLst>
              <a:gd name="T0" fmla="*/ 91 w 181"/>
              <a:gd name="T1" fmla="*/ 49 h 186"/>
              <a:gd name="T2" fmla="*/ 133 w 181"/>
              <a:gd name="T3" fmla="*/ 91 h 186"/>
              <a:gd name="T4" fmla="*/ 143 w 181"/>
              <a:gd name="T5" fmla="*/ 81 h 186"/>
              <a:gd name="T6" fmla="*/ 102 w 181"/>
              <a:gd name="T7" fmla="*/ 39 h 186"/>
              <a:gd name="T8" fmla="*/ 91 w 181"/>
              <a:gd name="T9" fmla="*/ 49 h 186"/>
              <a:gd name="T10" fmla="*/ 127 w 181"/>
              <a:gd name="T11" fmla="*/ 97 h 186"/>
              <a:gd name="T12" fmla="*/ 127 w 181"/>
              <a:gd name="T13" fmla="*/ 97 h 186"/>
              <a:gd name="T14" fmla="*/ 85 w 181"/>
              <a:gd name="T15" fmla="*/ 55 h 186"/>
              <a:gd name="T16" fmla="*/ 31 w 181"/>
              <a:gd name="T17" fmla="*/ 109 h 186"/>
              <a:gd name="T18" fmla="*/ 73 w 181"/>
              <a:gd name="T19" fmla="*/ 151 h 186"/>
              <a:gd name="T20" fmla="*/ 127 w 181"/>
              <a:gd name="T21" fmla="*/ 97 h 186"/>
              <a:gd name="T22" fmla="*/ 109 w 181"/>
              <a:gd name="T23" fmla="*/ 11 h 186"/>
              <a:gd name="T24" fmla="*/ 109 w 181"/>
              <a:gd name="T25" fmla="*/ 11 h 186"/>
              <a:gd name="T26" fmla="*/ 137 w 181"/>
              <a:gd name="T27" fmla="*/ 1 h 186"/>
              <a:gd name="T28" fmla="*/ 181 w 181"/>
              <a:gd name="T29" fmla="*/ 45 h 186"/>
              <a:gd name="T30" fmla="*/ 168 w 181"/>
              <a:gd name="T31" fmla="*/ 76 h 186"/>
              <a:gd name="T32" fmla="*/ 80 w 181"/>
              <a:gd name="T33" fmla="*/ 164 h 186"/>
              <a:gd name="T34" fmla="*/ 56 w 181"/>
              <a:gd name="T35" fmla="*/ 176 h 186"/>
              <a:gd name="T36" fmla="*/ 33 w 181"/>
              <a:gd name="T37" fmla="*/ 174 h 186"/>
              <a:gd name="T38" fmla="*/ 31 w 181"/>
              <a:gd name="T39" fmla="*/ 176 h 186"/>
              <a:gd name="T40" fmla="*/ 31 w 181"/>
              <a:gd name="T41" fmla="*/ 176 h 186"/>
              <a:gd name="T42" fmla="*/ 31 w 181"/>
              <a:gd name="T43" fmla="*/ 176 h 186"/>
              <a:gd name="T44" fmla="*/ 2 w 181"/>
              <a:gd name="T45" fmla="*/ 170 h 186"/>
              <a:gd name="T46" fmla="*/ 6 w 181"/>
              <a:gd name="T47" fmla="*/ 151 h 186"/>
              <a:gd name="T48" fmla="*/ 6 w 181"/>
              <a:gd name="T49" fmla="*/ 151 h 186"/>
              <a:gd name="T50" fmla="*/ 6 w 181"/>
              <a:gd name="T51" fmla="*/ 151 h 186"/>
              <a:gd name="T52" fmla="*/ 8 w 181"/>
              <a:gd name="T53" fmla="*/ 149 h 186"/>
              <a:gd name="T54" fmla="*/ 6 w 181"/>
              <a:gd name="T55" fmla="*/ 127 h 186"/>
              <a:gd name="T56" fmla="*/ 18 w 181"/>
              <a:gd name="T57" fmla="*/ 102 h 186"/>
              <a:gd name="T58" fmla="*/ 103 w 181"/>
              <a:gd name="T59" fmla="*/ 17 h 186"/>
              <a:gd name="T60" fmla="*/ 97 w 181"/>
              <a:gd name="T61" fmla="*/ 11 h 186"/>
              <a:gd name="T62" fmla="*/ 49 w 181"/>
              <a:gd name="T63" fmla="*/ 59 h 186"/>
              <a:gd name="T64" fmla="*/ 43 w 181"/>
              <a:gd name="T65" fmla="*/ 59 h 186"/>
              <a:gd name="T66" fmla="*/ 43 w 181"/>
              <a:gd name="T67" fmla="*/ 53 h 186"/>
              <a:gd name="T68" fmla="*/ 94 w 181"/>
              <a:gd name="T69" fmla="*/ 2 h 186"/>
              <a:gd name="T70" fmla="*/ 100 w 181"/>
              <a:gd name="T71" fmla="*/ 2 h 186"/>
              <a:gd name="T72" fmla="*/ 109 w 181"/>
              <a:gd name="T73" fmla="*/ 11 h 186"/>
              <a:gd name="T74" fmla="*/ 137 w 181"/>
              <a:gd name="T75" fmla="*/ 16 h 186"/>
              <a:gd name="T76" fmla="*/ 137 w 181"/>
              <a:gd name="T77" fmla="*/ 16 h 186"/>
              <a:gd name="T78" fmla="*/ 116 w 181"/>
              <a:gd name="T79" fmla="*/ 24 h 186"/>
              <a:gd name="T80" fmla="*/ 116 w 181"/>
              <a:gd name="T81" fmla="*/ 24 h 186"/>
              <a:gd name="T82" fmla="*/ 107 w 181"/>
              <a:gd name="T83" fmla="*/ 33 h 186"/>
              <a:gd name="T84" fmla="*/ 149 w 181"/>
              <a:gd name="T85" fmla="*/ 75 h 186"/>
              <a:gd name="T86" fmla="*/ 158 w 181"/>
              <a:gd name="T87" fmla="*/ 66 h 186"/>
              <a:gd name="T88" fmla="*/ 167 w 181"/>
              <a:gd name="T89" fmla="*/ 45 h 186"/>
              <a:gd name="T90" fmla="*/ 137 w 181"/>
              <a:gd name="T91" fmla="*/ 16 h 186"/>
              <a:gd name="T92" fmla="*/ 25 w 181"/>
              <a:gd name="T93" fmla="*/ 115 h 186"/>
              <a:gd name="T94" fmla="*/ 25 w 181"/>
              <a:gd name="T95" fmla="*/ 115 h 186"/>
              <a:gd name="T96" fmla="*/ 20 w 181"/>
              <a:gd name="T97" fmla="*/ 129 h 186"/>
              <a:gd name="T98" fmla="*/ 23 w 181"/>
              <a:gd name="T99" fmla="*/ 147 h 186"/>
              <a:gd name="T100" fmla="*/ 22 w 181"/>
              <a:gd name="T101" fmla="*/ 155 h 186"/>
              <a:gd name="T102" fmla="*/ 16 w 181"/>
              <a:gd name="T103" fmla="*/ 161 h 186"/>
              <a:gd name="T104" fmla="*/ 16 w 181"/>
              <a:gd name="T105" fmla="*/ 161 h 186"/>
              <a:gd name="T106" fmla="*/ 21 w 181"/>
              <a:gd name="T107" fmla="*/ 166 h 186"/>
              <a:gd name="T108" fmla="*/ 27 w 181"/>
              <a:gd name="T109" fmla="*/ 161 h 186"/>
              <a:gd name="T110" fmla="*/ 35 w 181"/>
              <a:gd name="T111" fmla="*/ 159 h 186"/>
              <a:gd name="T112" fmla="*/ 54 w 181"/>
              <a:gd name="T113" fmla="*/ 162 h 186"/>
              <a:gd name="T114" fmla="*/ 67 w 181"/>
              <a:gd name="T115" fmla="*/ 157 h 186"/>
              <a:gd name="T116" fmla="*/ 25 w 181"/>
              <a:gd name="T117" fmla="*/ 115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1" h="186" fill="norm" stroke="1" extrusionOk="0">
                <a:moveTo>
                  <a:pt x="91" y="49"/>
                </a:moveTo>
                <a:cubicBezTo>
                  <a:pt x="133" y="91"/>
                  <a:pt x="133" y="91"/>
                  <a:pt x="133" y="91"/>
                </a:cubicBezTo>
                <a:cubicBezTo>
                  <a:pt x="143" y="81"/>
                  <a:pt x="143" y="81"/>
                  <a:pt x="143" y="81"/>
                </a:cubicBezTo>
                <a:cubicBezTo>
                  <a:pt x="102" y="39"/>
                  <a:pt x="102" y="39"/>
                  <a:pt x="102" y="39"/>
                </a:cubicBezTo>
                <a:cubicBezTo>
                  <a:pt x="91" y="49"/>
                  <a:pt x="91" y="49"/>
                  <a:pt x="91" y="49"/>
                </a:cubicBezTo>
                <a:close/>
                <a:moveTo>
                  <a:pt x="127" y="97"/>
                </a:moveTo>
                <a:cubicBezTo>
                  <a:pt x="127" y="97"/>
                  <a:pt x="127" y="97"/>
                  <a:pt x="127" y="97"/>
                </a:cubicBezTo>
                <a:cubicBezTo>
                  <a:pt x="85" y="55"/>
                  <a:pt x="85" y="55"/>
                  <a:pt x="85" y="55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73" y="151"/>
                  <a:pt x="73" y="151"/>
                  <a:pt x="73" y="151"/>
                </a:cubicBezTo>
                <a:cubicBezTo>
                  <a:pt x="127" y="97"/>
                  <a:pt x="127" y="97"/>
                  <a:pt x="127" y="97"/>
                </a:cubicBezTo>
                <a:close/>
                <a:moveTo>
                  <a:pt x="109" y="11"/>
                </a:moveTo>
                <a:cubicBezTo>
                  <a:pt x="109" y="11"/>
                  <a:pt x="109" y="11"/>
                  <a:pt x="109" y="11"/>
                </a:cubicBezTo>
                <a:cubicBezTo>
                  <a:pt x="117" y="5"/>
                  <a:pt x="127" y="1"/>
                  <a:pt x="137" y="1"/>
                </a:cubicBezTo>
                <a:cubicBezTo>
                  <a:pt x="161" y="1"/>
                  <a:pt x="181" y="21"/>
                  <a:pt x="181" y="45"/>
                </a:cubicBezTo>
                <a:cubicBezTo>
                  <a:pt x="181" y="56"/>
                  <a:pt x="176" y="68"/>
                  <a:pt x="168" y="76"/>
                </a:cubicBezTo>
                <a:cubicBezTo>
                  <a:pt x="80" y="164"/>
                  <a:pt x="80" y="164"/>
                  <a:pt x="80" y="164"/>
                </a:cubicBezTo>
                <a:cubicBezTo>
                  <a:pt x="73" y="171"/>
                  <a:pt x="65" y="175"/>
                  <a:pt x="56" y="176"/>
                </a:cubicBezTo>
                <a:cubicBezTo>
                  <a:pt x="48" y="177"/>
                  <a:pt x="40" y="176"/>
                  <a:pt x="33" y="174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21" y="186"/>
                  <a:pt x="7" y="181"/>
                  <a:pt x="2" y="170"/>
                </a:cubicBezTo>
                <a:cubicBezTo>
                  <a:pt x="0" y="164"/>
                  <a:pt x="0" y="157"/>
                  <a:pt x="6" y="151"/>
                </a:cubicBezTo>
                <a:cubicBezTo>
                  <a:pt x="6" y="151"/>
                  <a:pt x="6" y="151"/>
                  <a:pt x="6" y="151"/>
                </a:cubicBezTo>
                <a:cubicBezTo>
                  <a:pt x="6" y="151"/>
                  <a:pt x="6" y="151"/>
                  <a:pt x="6" y="151"/>
                </a:cubicBezTo>
                <a:cubicBezTo>
                  <a:pt x="8" y="149"/>
                  <a:pt x="8" y="149"/>
                  <a:pt x="8" y="149"/>
                </a:cubicBezTo>
                <a:cubicBezTo>
                  <a:pt x="6" y="142"/>
                  <a:pt x="5" y="134"/>
                  <a:pt x="6" y="127"/>
                </a:cubicBezTo>
                <a:cubicBezTo>
                  <a:pt x="7" y="118"/>
                  <a:pt x="11" y="109"/>
                  <a:pt x="18" y="102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97" y="11"/>
                  <a:pt x="97" y="11"/>
                  <a:pt x="97" y="11"/>
                </a:cubicBezTo>
                <a:cubicBezTo>
                  <a:pt x="49" y="59"/>
                  <a:pt x="49" y="59"/>
                  <a:pt x="49" y="59"/>
                </a:cubicBezTo>
                <a:cubicBezTo>
                  <a:pt x="48" y="60"/>
                  <a:pt x="45" y="60"/>
                  <a:pt x="43" y="59"/>
                </a:cubicBezTo>
                <a:cubicBezTo>
                  <a:pt x="42" y="57"/>
                  <a:pt x="42" y="54"/>
                  <a:pt x="43" y="53"/>
                </a:cubicBezTo>
                <a:cubicBezTo>
                  <a:pt x="94" y="2"/>
                  <a:pt x="94" y="2"/>
                  <a:pt x="94" y="2"/>
                </a:cubicBezTo>
                <a:cubicBezTo>
                  <a:pt x="96" y="0"/>
                  <a:pt x="98" y="0"/>
                  <a:pt x="100" y="2"/>
                </a:cubicBezTo>
                <a:cubicBezTo>
                  <a:pt x="109" y="11"/>
                  <a:pt x="109" y="11"/>
                  <a:pt x="109" y="11"/>
                </a:cubicBezTo>
                <a:close/>
                <a:moveTo>
                  <a:pt x="137" y="16"/>
                </a:moveTo>
                <a:cubicBezTo>
                  <a:pt x="137" y="16"/>
                  <a:pt x="137" y="16"/>
                  <a:pt x="137" y="16"/>
                </a:cubicBezTo>
                <a:cubicBezTo>
                  <a:pt x="129" y="16"/>
                  <a:pt x="122" y="18"/>
                  <a:pt x="116" y="24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49" y="75"/>
                  <a:pt x="149" y="75"/>
                  <a:pt x="149" y="75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64" y="60"/>
                  <a:pt x="167" y="53"/>
                  <a:pt x="167" y="45"/>
                </a:cubicBezTo>
                <a:cubicBezTo>
                  <a:pt x="167" y="29"/>
                  <a:pt x="153" y="16"/>
                  <a:pt x="137" y="16"/>
                </a:cubicBezTo>
                <a:close/>
                <a:moveTo>
                  <a:pt x="25" y="115"/>
                </a:moveTo>
                <a:cubicBezTo>
                  <a:pt x="25" y="115"/>
                  <a:pt x="25" y="115"/>
                  <a:pt x="25" y="115"/>
                </a:cubicBezTo>
                <a:cubicBezTo>
                  <a:pt x="22" y="119"/>
                  <a:pt x="21" y="124"/>
                  <a:pt x="20" y="129"/>
                </a:cubicBezTo>
                <a:cubicBezTo>
                  <a:pt x="19" y="135"/>
                  <a:pt x="20" y="141"/>
                  <a:pt x="23" y="147"/>
                </a:cubicBezTo>
                <a:cubicBezTo>
                  <a:pt x="25" y="149"/>
                  <a:pt x="24" y="153"/>
                  <a:pt x="22" y="155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3" y="164"/>
                  <a:pt x="18" y="169"/>
                  <a:pt x="21" y="166"/>
                </a:cubicBezTo>
                <a:cubicBezTo>
                  <a:pt x="27" y="161"/>
                  <a:pt x="27" y="161"/>
                  <a:pt x="27" y="161"/>
                </a:cubicBezTo>
                <a:cubicBezTo>
                  <a:pt x="29" y="158"/>
                  <a:pt x="32" y="157"/>
                  <a:pt x="35" y="159"/>
                </a:cubicBezTo>
                <a:cubicBezTo>
                  <a:pt x="41" y="162"/>
                  <a:pt x="47" y="163"/>
                  <a:pt x="54" y="162"/>
                </a:cubicBezTo>
                <a:cubicBezTo>
                  <a:pt x="58" y="162"/>
                  <a:pt x="63" y="160"/>
                  <a:pt x="67" y="157"/>
                </a:cubicBezTo>
                <a:cubicBezTo>
                  <a:pt x="25" y="115"/>
                  <a:pt x="25" y="115"/>
                  <a:pt x="25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079823018" name="稻壳儿原创设计师：老油条_18"/>
          <p:cNvSpPr>
            <a:spLocks noEditPoints="1"/>
          </p:cNvSpPr>
          <p:nvPr/>
        </p:nvSpPr>
        <p:spPr bwMode="auto">
          <a:xfrm>
            <a:off x="2162175" y="2077940"/>
            <a:ext cx="325534" cy="325534"/>
          </a:xfrm>
          <a:custGeom>
            <a:avLst/>
            <a:gdLst>
              <a:gd name="T0" fmla="*/ 134 w 185"/>
              <a:gd name="T1" fmla="*/ 90 h 185"/>
              <a:gd name="T2" fmla="*/ 72 w 185"/>
              <a:gd name="T3" fmla="*/ 42 h 185"/>
              <a:gd name="T4" fmla="*/ 42 w 185"/>
              <a:gd name="T5" fmla="*/ 72 h 185"/>
              <a:gd name="T6" fmla="*/ 90 w 185"/>
              <a:gd name="T7" fmla="*/ 134 h 185"/>
              <a:gd name="T8" fmla="*/ 134 w 185"/>
              <a:gd name="T9" fmla="*/ 90 h 185"/>
              <a:gd name="T10" fmla="*/ 71 w 185"/>
              <a:gd name="T11" fmla="*/ 31 h 185"/>
              <a:gd name="T12" fmla="*/ 71 w 185"/>
              <a:gd name="T13" fmla="*/ 31 h 185"/>
              <a:gd name="T14" fmla="*/ 75 w 185"/>
              <a:gd name="T15" fmla="*/ 27 h 185"/>
              <a:gd name="T16" fmla="*/ 78 w 185"/>
              <a:gd name="T17" fmla="*/ 24 h 185"/>
              <a:gd name="T18" fmla="*/ 72 w 185"/>
              <a:gd name="T19" fmla="*/ 18 h 185"/>
              <a:gd name="T20" fmla="*/ 18 w 185"/>
              <a:gd name="T21" fmla="*/ 72 h 185"/>
              <a:gd name="T22" fmla="*/ 24 w 185"/>
              <a:gd name="T23" fmla="*/ 78 h 185"/>
              <a:gd name="T24" fmla="*/ 31 w 185"/>
              <a:gd name="T25" fmla="*/ 71 h 185"/>
              <a:gd name="T26" fmla="*/ 32 w 185"/>
              <a:gd name="T27" fmla="*/ 71 h 185"/>
              <a:gd name="T28" fmla="*/ 71 w 185"/>
              <a:gd name="T29" fmla="*/ 31 h 185"/>
              <a:gd name="T30" fmla="*/ 91 w 185"/>
              <a:gd name="T31" fmla="*/ 145 h 185"/>
              <a:gd name="T32" fmla="*/ 91 w 185"/>
              <a:gd name="T33" fmla="*/ 145 h 185"/>
              <a:gd name="T34" fmla="*/ 90 w 185"/>
              <a:gd name="T35" fmla="*/ 145 h 185"/>
              <a:gd name="T36" fmla="*/ 87 w 185"/>
              <a:gd name="T37" fmla="*/ 148 h 185"/>
              <a:gd name="T38" fmla="*/ 93 w 185"/>
              <a:gd name="T39" fmla="*/ 154 h 185"/>
              <a:gd name="T40" fmla="*/ 154 w 185"/>
              <a:gd name="T41" fmla="*/ 93 h 185"/>
              <a:gd name="T42" fmla="*/ 148 w 185"/>
              <a:gd name="T43" fmla="*/ 87 h 185"/>
              <a:gd name="T44" fmla="*/ 147 w 185"/>
              <a:gd name="T45" fmla="*/ 88 h 185"/>
              <a:gd name="T46" fmla="*/ 147 w 185"/>
              <a:gd name="T47" fmla="*/ 88 h 185"/>
              <a:gd name="T48" fmla="*/ 146 w 185"/>
              <a:gd name="T49" fmla="*/ 89 h 185"/>
              <a:gd name="T50" fmla="*/ 145 w 185"/>
              <a:gd name="T51" fmla="*/ 90 h 185"/>
              <a:gd name="T52" fmla="*/ 145 w 185"/>
              <a:gd name="T53" fmla="*/ 90 h 185"/>
              <a:gd name="T54" fmla="*/ 91 w 185"/>
              <a:gd name="T55" fmla="*/ 145 h 185"/>
              <a:gd name="T56" fmla="*/ 87 w 185"/>
              <a:gd name="T57" fmla="*/ 36 h 185"/>
              <a:gd name="T58" fmla="*/ 87 w 185"/>
              <a:gd name="T59" fmla="*/ 36 h 185"/>
              <a:gd name="T60" fmla="*/ 139 w 185"/>
              <a:gd name="T61" fmla="*/ 76 h 185"/>
              <a:gd name="T62" fmla="*/ 143 w 185"/>
              <a:gd name="T63" fmla="*/ 72 h 185"/>
              <a:gd name="T64" fmla="*/ 143 w 185"/>
              <a:gd name="T65" fmla="*/ 72 h 185"/>
              <a:gd name="T66" fmla="*/ 153 w 185"/>
              <a:gd name="T67" fmla="*/ 72 h 185"/>
              <a:gd name="T68" fmla="*/ 169 w 185"/>
              <a:gd name="T69" fmla="*/ 88 h 185"/>
              <a:gd name="T70" fmla="*/ 169 w 185"/>
              <a:gd name="T71" fmla="*/ 88 h 185"/>
              <a:gd name="T72" fmla="*/ 169 w 185"/>
              <a:gd name="T73" fmla="*/ 98 h 185"/>
              <a:gd name="T74" fmla="*/ 139 w 185"/>
              <a:gd name="T75" fmla="*/ 129 h 185"/>
              <a:gd name="T76" fmla="*/ 182 w 185"/>
              <a:gd name="T77" fmla="*/ 172 h 185"/>
              <a:gd name="T78" fmla="*/ 182 w 185"/>
              <a:gd name="T79" fmla="*/ 182 h 185"/>
              <a:gd name="T80" fmla="*/ 172 w 185"/>
              <a:gd name="T81" fmla="*/ 182 h 185"/>
              <a:gd name="T82" fmla="*/ 129 w 185"/>
              <a:gd name="T83" fmla="*/ 139 h 185"/>
              <a:gd name="T84" fmla="*/ 98 w 185"/>
              <a:gd name="T85" fmla="*/ 169 h 185"/>
              <a:gd name="T86" fmla="*/ 98 w 185"/>
              <a:gd name="T87" fmla="*/ 169 h 185"/>
              <a:gd name="T88" fmla="*/ 88 w 185"/>
              <a:gd name="T89" fmla="*/ 169 h 185"/>
              <a:gd name="T90" fmla="*/ 72 w 185"/>
              <a:gd name="T91" fmla="*/ 154 h 185"/>
              <a:gd name="T92" fmla="*/ 72 w 185"/>
              <a:gd name="T93" fmla="*/ 153 h 185"/>
              <a:gd name="T94" fmla="*/ 72 w 185"/>
              <a:gd name="T95" fmla="*/ 143 h 185"/>
              <a:gd name="T96" fmla="*/ 76 w 185"/>
              <a:gd name="T97" fmla="*/ 139 h 185"/>
              <a:gd name="T98" fmla="*/ 36 w 185"/>
              <a:gd name="T99" fmla="*/ 87 h 185"/>
              <a:gd name="T100" fmla="*/ 29 w 185"/>
              <a:gd name="T101" fmla="*/ 93 h 185"/>
              <a:gd name="T102" fmla="*/ 29 w 185"/>
              <a:gd name="T103" fmla="*/ 93 h 185"/>
              <a:gd name="T104" fmla="*/ 29 w 185"/>
              <a:gd name="T105" fmla="*/ 93 h 185"/>
              <a:gd name="T106" fmla="*/ 19 w 185"/>
              <a:gd name="T107" fmla="*/ 93 h 185"/>
              <a:gd name="T108" fmla="*/ 3 w 185"/>
              <a:gd name="T109" fmla="*/ 77 h 185"/>
              <a:gd name="T110" fmla="*/ 3 w 185"/>
              <a:gd name="T111" fmla="*/ 77 h 185"/>
              <a:gd name="T112" fmla="*/ 3 w 185"/>
              <a:gd name="T113" fmla="*/ 67 h 185"/>
              <a:gd name="T114" fmla="*/ 67 w 185"/>
              <a:gd name="T115" fmla="*/ 3 h 185"/>
              <a:gd name="T116" fmla="*/ 77 w 185"/>
              <a:gd name="T117" fmla="*/ 3 h 185"/>
              <a:gd name="T118" fmla="*/ 93 w 185"/>
              <a:gd name="T119" fmla="*/ 19 h 185"/>
              <a:gd name="T120" fmla="*/ 93 w 185"/>
              <a:gd name="T121" fmla="*/ 19 h 185"/>
              <a:gd name="T122" fmla="*/ 93 w 185"/>
              <a:gd name="T123" fmla="*/ 29 h 185"/>
              <a:gd name="T124" fmla="*/ 87 w 185"/>
              <a:gd name="T125" fmla="*/ 3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5" h="185" fill="norm" stroke="1" extrusionOk="0">
                <a:moveTo>
                  <a:pt x="134" y="90"/>
                </a:moveTo>
                <a:cubicBezTo>
                  <a:pt x="72" y="42"/>
                  <a:pt x="72" y="42"/>
                  <a:pt x="72" y="42"/>
                </a:cubicBezTo>
                <a:cubicBezTo>
                  <a:pt x="42" y="72"/>
                  <a:pt x="42" y="72"/>
                  <a:pt x="42" y="72"/>
                </a:cubicBezTo>
                <a:cubicBezTo>
                  <a:pt x="90" y="134"/>
                  <a:pt x="90" y="134"/>
                  <a:pt x="90" y="134"/>
                </a:cubicBezTo>
                <a:cubicBezTo>
                  <a:pt x="134" y="90"/>
                  <a:pt x="134" y="90"/>
                  <a:pt x="134" y="90"/>
                </a:cubicBezTo>
                <a:close/>
                <a:moveTo>
                  <a:pt x="71" y="31"/>
                </a:moveTo>
                <a:cubicBezTo>
                  <a:pt x="71" y="31"/>
                  <a:pt x="71" y="31"/>
                  <a:pt x="71" y="31"/>
                </a:cubicBezTo>
                <a:cubicBezTo>
                  <a:pt x="75" y="27"/>
                  <a:pt x="75" y="27"/>
                  <a:pt x="75" y="27"/>
                </a:cubicBezTo>
                <a:cubicBezTo>
                  <a:pt x="78" y="24"/>
                  <a:pt x="78" y="24"/>
                  <a:pt x="78" y="24"/>
                </a:cubicBezTo>
                <a:cubicBezTo>
                  <a:pt x="72" y="18"/>
                  <a:pt x="72" y="18"/>
                  <a:pt x="72" y="18"/>
                </a:cubicBezTo>
                <a:cubicBezTo>
                  <a:pt x="18" y="72"/>
                  <a:pt x="18" y="72"/>
                  <a:pt x="18" y="72"/>
                </a:cubicBezTo>
                <a:cubicBezTo>
                  <a:pt x="24" y="78"/>
                  <a:pt x="24" y="78"/>
                  <a:pt x="24" y="78"/>
                </a:cubicBezTo>
                <a:cubicBezTo>
                  <a:pt x="31" y="71"/>
                  <a:pt x="31" y="71"/>
                  <a:pt x="31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71" y="31"/>
                  <a:pt x="71" y="31"/>
                  <a:pt x="71" y="31"/>
                </a:cubicBezTo>
                <a:close/>
                <a:moveTo>
                  <a:pt x="91" y="145"/>
                </a:moveTo>
                <a:cubicBezTo>
                  <a:pt x="91" y="145"/>
                  <a:pt x="91" y="145"/>
                  <a:pt x="91" y="145"/>
                </a:cubicBezTo>
                <a:cubicBezTo>
                  <a:pt x="90" y="145"/>
                  <a:pt x="90" y="145"/>
                  <a:pt x="90" y="145"/>
                </a:cubicBezTo>
                <a:cubicBezTo>
                  <a:pt x="87" y="148"/>
                  <a:pt x="87" y="148"/>
                  <a:pt x="87" y="148"/>
                </a:cubicBezTo>
                <a:cubicBezTo>
                  <a:pt x="93" y="154"/>
                  <a:pt x="93" y="154"/>
                  <a:pt x="93" y="154"/>
                </a:cubicBezTo>
                <a:cubicBezTo>
                  <a:pt x="154" y="93"/>
                  <a:pt x="154" y="93"/>
                  <a:pt x="154" y="93"/>
                </a:cubicBezTo>
                <a:cubicBezTo>
                  <a:pt x="148" y="87"/>
                  <a:pt x="148" y="87"/>
                  <a:pt x="148" y="87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146" y="89"/>
                  <a:pt x="146" y="89"/>
                  <a:pt x="146" y="89"/>
                </a:cubicBezTo>
                <a:cubicBezTo>
                  <a:pt x="145" y="90"/>
                  <a:pt x="145" y="90"/>
                  <a:pt x="145" y="90"/>
                </a:cubicBezTo>
                <a:cubicBezTo>
                  <a:pt x="145" y="90"/>
                  <a:pt x="145" y="90"/>
                  <a:pt x="145" y="90"/>
                </a:cubicBezTo>
                <a:cubicBezTo>
                  <a:pt x="91" y="145"/>
                  <a:pt x="91" y="145"/>
                  <a:pt x="91" y="145"/>
                </a:cubicBezTo>
                <a:close/>
                <a:moveTo>
                  <a:pt x="87" y="36"/>
                </a:moveTo>
                <a:cubicBezTo>
                  <a:pt x="87" y="36"/>
                  <a:pt x="87" y="36"/>
                  <a:pt x="87" y="3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43" y="72"/>
                  <a:pt x="143" y="72"/>
                  <a:pt x="143" y="72"/>
                </a:cubicBezTo>
                <a:cubicBezTo>
                  <a:pt x="143" y="72"/>
                  <a:pt x="143" y="72"/>
                  <a:pt x="143" y="72"/>
                </a:cubicBezTo>
                <a:cubicBezTo>
                  <a:pt x="146" y="69"/>
                  <a:pt x="151" y="69"/>
                  <a:pt x="153" y="72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72" y="91"/>
                  <a:pt x="172" y="95"/>
                  <a:pt x="169" y="98"/>
                </a:cubicBezTo>
                <a:cubicBezTo>
                  <a:pt x="139" y="129"/>
                  <a:pt x="139" y="129"/>
                  <a:pt x="139" y="129"/>
                </a:cubicBezTo>
                <a:cubicBezTo>
                  <a:pt x="182" y="172"/>
                  <a:pt x="182" y="172"/>
                  <a:pt x="182" y="172"/>
                </a:cubicBezTo>
                <a:cubicBezTo>
                  <a:pt x="185" y="175"/>
                  <a:pt x="185" y="180"/>
                  <a:pt x="182" y="182"/>
                </a:cubicBezTo>
                <a:cubicBezTo>
                  <a:pt x="180" y="185"/>
                  <a:pt x="175" y="185"/>
                  <a:pt x="172" y="182"/>
                </a:cubicBezTo>
                <a:cubicBezTo>
                  <a:pt x="129" y="139"/>
                  <a:pt x="129" y="139"/>
                  <a:pt x="129" y="13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95" y="172"/>
                  <a:pt x="91" y="172"/>
                  <a:pt x="88" y="169"/>
                </a:cubicBezTo>
                <a:cubicBezTo>
                  <a:pt x="72" y="154"/>
                  <a:pt x="72" y="154"/>
                  <a:pt x="72" y="154"/>
                </a:cubicBezTo>
                <a:cubicBezTo>
                  <a:pt x="72" y="153"/>
                  <a:pt x="72" y="153"/>
                  <a:pt x="72" y="153"/>
                </a:cubicBezTo>
                <a:cubicBezTo>
                  <a:pt x="69" y="150"/>
                  <a:pt x="69" y="146"/>
                  <a:pt x="72" y="143"/>
                </a:cubicBezTo>
                <a:cubicBezTo>
                  <a:pt x="76" y="139"/>
                  <a:pt x="76" y="139"/>
                  <a:pt x="76" y="139"/>
                </a:cubicBezTo>
                <a:cubicBezTo>
                  <a:pt x="36" y="87"/>
                  <a:pt x="36" y="87"/>
                  <a:pt x="36" y="87"/>
                </a:cubicBezTo>
                <a:cubicBezTo>
                  <a:pt x="29" y="93"/>
                  <a:pt x="29" y="93"/>
                  <a:pt x="29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26" y="96"/>
                  <a:pt x="22" y="96"/>
                  <a:pt x="19" y="93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0" y="74"/>
                  <a:pt x="0" y="70"/>
                  <a:pt x="3" y="67"/>
                </a:cubicBezTo>
                <a:cubicBezTo>
                  <a:pt x="67" y="3"/>
                  <a:pt x="67" y="3"/>
                  <a:pt x="67" y="3"/>
                </a:cubicBezTo>
                <a:cubicBezTo>
                  <a:pt x="70" y="0"/>
                  <a:pt x="74" y="0"/>
                  <a:pt x="77" y="3"/>
                </a:cubicBezTo>
                <a:cubicBezTo>
                  <a:pt x="93" y="19"/>
                  <a:pt x="93" y="19"/>
                  <a:pt x="93" y="19"/>
                </a:cubicBezTo>
                <a:cubicBezTo>
                  <a:pt x="93" y="19"/>
                  <a:pt x="93" y="19"/>
                  <a:pt x="93" y="19"/>
                </a:cubicBezTo>
                <a:cubicBezTo>
                  <a:pt x="96" y="22"/>
                  <a:pt x="96" y="26"/>
                  <a:pt x="93" y="29"/>
                </a:cubicBezTo>
                <a:cubicBezTo>
                  <a:pt x="87" y="36"/>
                  <a:pt x="87" y="36"/>
                  <a:pt x="8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952911783" name="稻壳儿原创设计师：老油条_19"/>
          <p:cNvSpPr>
            <a:spLocks noEditPoints="1"/>
          </p:cNvSpPr>
          <p:nvPr/>
        </p:nvSpPr>
        <p:spPr bwMode="auto">
          <a:xfrm>
            <a:off x="2177556" y="4118063"/>
            <a:ext cx="274748" cy="298362"/>
          </a:xfrm>
          <a:custGeom>
            <a:avLst/>
            <a:gdLst>
              <a:gd name="T0" fmla="*/ 7 w 172"/>
              <a:gd name="T1" fmla="*/ 57 h 187"/>
              <a:gd name="T2" fmla="*/ 172 w 172"/>
              <a:gd name="T3" fmla="*/ 64 h 187"/>
              <a:gd name="T4" fmla="*/ 172 w 172"/>
              <a:gd name="T5" fmla="*/ 96 h 187"/>
              <a:gd name="T6" fmla="*/ 165 w 172"/>
              <a:gd name="T7" fmla="*/ 103 h 187"/>
              <a:gd name="T8" fmla="*/ 164 w 172"/>
              <a:gd name="T9" fmla="*/ 180 h 187"/>
              <a:gd name="T10" fmla="*/ 157 w 172"/>
              <a:gd name="T11" fmla="*/ 187 h 187"/>
              <a:gd name="T12" fmla="*/ 8 w 172"/>
              <a:gd name="T13" fmla="*/ 180 h 187"/>
              <a:gd name="T14" fmla="*/ 8 w 172"/>
              <a:gd name="T15" fmla="*/ 103 h 187"/>
              <a:gd name="T16" fmla="*/ 0 w 172"/>
              <a:gd name="T17" fmla="*/ 96 h 187"/>
              <a:gd name="T18" fmla="*/ 0 w 172"/>
              <a:gd name="T19" fmla="*/ 64 h 187"/>
              <a:gd name="T20" fmla="*/ 100 w 172"/>
              <a:gd name="T21" fmla="*/ 173 h 187"/>
              <a:gd name="T22" fmla="*/ 100 w 172"/>
              <a:gd name="T23" fmla="*/ 103 h 187"/>
              <a:gd name="T24" fmla="*/ 72 w 172"/>
              <a:gd name="T25" fmla="*/ 173 h 187"/>
              <a:gd name="T26" fmla="*/ 64 w 172"/>
              <a:gd name="T27" fmla="*/ 173 h 187"/>
              <a:gd name="T28" fmla="*/ 64 w 172"/>
              <a:gd name="T29" fmla="*/ 103 h 187"/>
              <a:gd name="T30" fmla="*/ 22 w 172"/>
              <a:gd name="T31" fmla="*/ 173 h 187"/>
              <a:gd name="T32" fmla="*/ 108 w 172"/>
              <a:gd name="T33" fmla="*/ 103 h 187"/>
              <a:gd name="T34" fmla="*/ 108 w 172"/>
              <a:gd name="T35" fmla="*/ 173 h 187"/>
              <a:gd name="T36" fmla="*/ 150 w 172"/>
              <a:gd name="T37" fmla="*/ 103 h 187"/>
              <a:gd name="T38" fmla="*/ 86 w 172"/>
              <a:gd name="T39" fmla="*/ 14 h 187"/>
              <a:gd name="T40" fmla="*/ 96 w 172"/>
              <a:gd name="T41" fmla="*/ 17 h 187"/>
              <a:gd name="T42" fmla="*/ 120 w 172"/>
              <a:gd name="T43" fmla="*/ 0 h 187"/>
              <a:gd name="T44" fmla="*/ 145 w 172"/>
              <a:gd name="T45" fmla="*/ 25 h 187"/>
              <a:gd name="T46" fmla="*/ 120 w 172"/>
              <a:gd name="T47" fmla="*/ 50 h 187"/>
              <a:gd name="T48" fmla="*/ 52 w 172"/>
              <a:gd name="T49" fmla="*/ 50 h 187"/>
              <a:gd name="T50" fmla="*/ 35 w 172"/>
              <a:gd name="T51" fmla="*/ 43 h 187"/>
              <a:gd name="T52" fmla="*/ 35 w 172"/>
              <a:gd name="T53" fmla="*/ 7 h 187"/>
              <a:gd name="T54" fmla="*/ 70 w 172"/>
              <a:gd name="T55" fmla="*/ 7 h 187"/>
              <a:gd name="T56" fmla="*/ 86 w 172"/>
              <a:gd name="T57" fmla="*/ 14 h 187"/>
              <a:gd name="T58" fmla="*/ 93 w 172"/>
              <a:gd name="T59" fmla="*/ 26 h 187"/>
              <a:gd name="T60" fmla="*/ 80 w 172"/>
              <a:gd name="T61" fmla="*/ 26 h 187"/>
              <a:gd name="T62" fmla="*/ 80 w 172"/>
              <a:gd name="T63" fmla="*/ 39 h 187"/>
              <a:gd name="T64" fmla="*/ 93 w 172"/>
              <a:gd name="T65" fmla="*/ 39 h 187"/>
              <a:gd name="T66" fmla="*/ 96 w 172"/>
              <a:gd name="T67" fmla="*/ 32 h 187"/>
              <a:gd name="T68" fmla="*/ 103 w 172"/>
              <a:gd name="T69" fmla="*/ 25 h 187"/>
              <a:gd name="T70" fmla="*/ 104 w 172"/>
              <a:gd name="T71" fmla="*/ 32 h 187"/>
              <a:gd name="T72" fmla="*/ 120 w 172"/>
              <a:gd name="T73" fmla="*/ 42 h 187"/>
              <a:gd name="T74" fmla="*/ 136 w 172"/>
              <a:gd name="T75" fmla="*/ 25 h 187"/>
              <a:gd name="T76" fmla="*/ 120 w 172"/>
              <a:gd name="T77" fmla="*/ 8 h 187"/>
              <a:gd name="T78" fmla="*/ 103 w 172"/>
              <a:gd name="T79" fmla="*/ 25 h 187"/>
              <a:gd name="T80" fmla="*/ 71 w 172"/>
              <a:gd name="T81" fmla="*/ 42 h 187"/>
              <a:gd name="T82" fmla="*/ 69 w 172"/>
              <a:gd name="T83" fmla="*/ 32 h 187"/>
              <a:gd name="T84" fmla="*/ 69 w 172"/>
              <a:gd name="T85" fmla="*/ 25 h 187"/>
              <a:gd name="T86" fmla="*/ 52 w 172"/>
              <a:gd name="T87" fmla="*/ 8 h 187"/>
              <a:gd name="T88" fmla="*/ 36 w 172"/>
              <a:gd name="T89" fmla="*/ 25 h 187"/>
              <a:gd name="T90" fmla="*/ 52 w 172"/>
              <a:gd name="T91" fmla="*/ 42 h 187"/>
              <a:gd name="T92" fmla="*/ 158 w 172"/>
              <a:gd name="T93" fmla="*/ 71 h 187"/>
              <a:gd name="T94" fmla="*/ 14 w 172"/>
              <a:gd name="T95" fmla="*/ 71 h 187"/>
              <a:gd name="T96" fmla="*/ 158 w 172"/>
              <a:gd name="T97" fmla="*/ 89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72" h="187" fill="norm" stroke="1" extrusionOk="0"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165" y="57"/>
                  <a:pt x="165" y="57"/>
                  <a:pt x="165" y="57"/>
                </a:cubicBezTo>
                <a:cubicBezTo>
                  <a:pt x="169" y="57"/>
                  <a:pt x="172" y="60"/>
                  <a:pt x="172" y="64"/>
                </a:cubicBezTo>
                <a:cubicBezTo>
                  <a:pt x="172" y="64"/>
                  <a:pt x="172" y="64"/>
                  <a:pt x="172" y="64"/>
                </a:cubicBezTo>
                <a:cubicBezTo>
                  <a:pt x="172" y="96"/>
                  <a:pt x="172" y="96"/>
                  <a:pt x="172" y="96"/>
                </a:cubicBezTo>
                <a:cubicBezTo>
                  <a:pt x="172" y="100"/>
                  <a:pt x="169" y="103"/>
                  <a:pt x="165" y="103"/>
                </a:cubicBezTo>
                <a:cubicBezTo>
                  <a:pt x="165" y="103"/>
                  <a:pt x="165" y="103"/>
                  <a:pt x="165" y="103"/>
                </a:cubicBezTo>
                <a:cubicBezTo>
                  <a:pt x="164" y="103"/>
                  <a:pt x="164" y="103"/>
                  <a:pt x="164" y="103"/>
                </a:cubicBezTo>
                <a:cubicBezTo>
                  <a:pt x="164" y="180"/>
                  <a:pt x="164" y="180"/>
                  <a:pt x="164" y="180"/>
                </a:cubicBezTo>
                <a:cubicBezTo>
                  <a:pt x="164" y="184"/>
                  <a:pt x="161" y="187"/>
                  <a:pt x="157" y="187"/>
                </a:cubicBezTo>
                <a:cubicBezTo>
                  <a:pt x="157" y="187"/>
                  <a:pt x="157" y="187"/>
                  <a:pt x="157" y="187"/>
                </a:cubicBezTo>
                <a:cubicBezTo>
                  <a:pt x="15" y="187"/>
                  <a:pt x="15" y="187"/>
                  <a:pt x="15" y="187"/>
                </a:cubicBezTo>
                <a:cubicBezTo>
                  <a:pt x="11" y="187"/>
                  <a:pt x="8" y="184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8" y="103"/>
                  <a:pt x="8" y="103"/>
                  <a:pt x="8" y="103"/>
                </a:cubicBezTo>
                <a:cubicBezTo>
                  <a:pt x="7" y="103"/>
                  <a:pt x="7" y="103"/>
                  <a:pt x="7" y="103"/>
                </a:cubicBezTo>
                <a:cubicBezTo>
                  <a:pt x="3" y="103"/>
                  <a:pt x="0" y="100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0"/>
                  <a:pt x="3" y="57"/>
                  <a:pt x="7" y="57"/>
                </a:cubicBezTo>
                <a:close/>
                <a:moveTo>
                  <a:pt x="100" y="173"/>
                </a:moveTo>
                <a:cubicBezTo>
                  <a:pt x="100" y="173"/>
                  <a:pt x="100" y="173"/>
                  <a:pt x="100" y="173"/>
                </a:cubicBezTo>
                <a:cubicBezTo>
                  <a:pt x="100" y="103"/>
                  <a:pt x="100" y="103"/>
                  <a:pt x="100" y="103"/>
                </a:cubicBezTo>
                <a:cubicBezTo>
                  <a:pt x="72" y="103"/>
                  <a:pt x="72" y="103"/>
                  <a:pt x="72" y="103"/>
                </a:cubicBezTo>
                <a:cubicBezTo>
                  <a:pt x="72" y="173"/>
                  <a:pt x="72" y="173"/>
                  <a:pt x="72" y="173"/>
                </a:cubicBezTo>
                <a:cubicBezTo>
                  <a:pt x="100" y="173"/>
                  <a:pt x="100" y="173"/>
                  <a:pt x="100" y="173"/>
                </a:cubicBezTo>
                <a:close/>
                <a:moveTo>
                  <a:pt x="64" y="173"/>
                </a:moveTo>
                <a:cubicBezTo>
                  <a:pt x="64" y="173"/>
                  <a:pt x="64" y="173"/>
                  <a:pt x="64" y="173"/>
                </a:cubicBezTo>
                <a:cubicBezTo>
                  <a:pt x="64" y="103"/>
                  <a:pt x="64" y="103"/>
                  <a:pt x="64" y="103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22" y="173"/>
                  <a:pt x="22" y="173"/>
                  <a:pt x="22" y="173"/>
                </a:cubicBezTo>
                <a:cubicBezTo>
                  <a:pt x="64" y="173"/>
                  <a:pt x="64" y="173"/>
                  <a:pt x="64" y="173"/>
                </a:cubicBezTo>
                <a:close/>
                <a:moveTo>
                  <a:pt x="108" y="103"/>
                </a:moveTo>
                <a:cubicBezTo>
                  <a:pt x="108" y="103"/>
                  <a:pt x="108" y="103"/>
                  <a:pt x="108" y="103"/>
                </a:cubicBezTo>
                <a:cubicBezTo>
                  <a:pt x="108" y="173"/>
                  <a:pt x="108" y="173"/>
                  <a:pt x="108" y="173"/>
                </a:cubicBezTo>
                <a:cubicBezTo>
                  <a:pt x="150" y="173"/>
                  <a:pt x="150" y="173"/>
                  <a:pt x="150" y="173"/>
                </a:cubicBezTo>
                <a:cubicBezTo>
                  <a:pt x="150" y="103"/>
                  <a:pt x="150" y="103"/>
                  <a:pt x="150" y="103"/>
                </a:cubicBezTo>
                <a:cubicBezTo>
                  <a:pt x="108" y="103"/>
                  <a:pt x="108" y="103"/>
                  <a:pt x="108" y="103"/>
                </a:cubicBezTo>
                <a:close/>
                <a:moveTo>
                  <a:pt x="86" y="14"/>
                </a:moveTo>
                <a:cubicBezTo>
                  <a:pt x="86" y="14"/>
                  <a:pt x="86" y="14"/>
                  <a:pt x="86" y="14"/>
                </a:cubicBezTo>
                <a:cubicBezTo>
                  <a:pt x="90" y="14"/>
                  <a:pt x="93" y="15"/>
                  <a:pt x="96" y="17"/>
                </a:cubicBezTo>
                <a:cubicBezTo>
                  <a:pt x="97" y="13"/>
                  <a:pt x="99" y="10"/>
                  <a:pt x="102" y="7"/>
                </a:cubicBezTo>
                <a:cubicBezTo>
                  <a:pt x="106" y="3"/>
                  <a:pt x="113" y="0"/>
                  <a:pt x="120" y="0"/>
                </a:cubicBezTo>
                <a:cubicBezTo>
                  <a:pt x="127" y="0"/>
                  <a:pt x="133" y="3"/>
                  <a:pt x="138" y="7"/>
                </a:cubicBezTo>
                <a:cubicBezTo>
                  <a:pt x="142" y="12"/>
                  <a:pt x="145" y="18"/>
                  <a:pt x="145" y="25"/>
                </a:cubicBezTo>
                <a:cubicBezTo>
                  <a:pt x="145" y="32"/>
                  <a:pt x="142" y="38"/>
                  <a:pt x="138" y="43"/>
                </a:cubicBezTo>
                <a:cubicBezTo>
                  <a:pt x="133" y="47"/>
                  <a:pt x="127" y="50"/>
                  <a:pt x="120" y="50"/>
                </a:cubicBezTo>
                <a:cubicBezTo>
                  <a:pt x="120" y="50"/>
                  <a:pt x="120" y="50"/>
                  <a:pt x="120" y="50"/>
                </a:cubicBezTo>
                <a:cubicBezTo>
                  <a:pt x="97" y="50"/>
                  <a:pt x="75" y="50"/>
                  <a:pt x="52" y="50"/>
                </a:cubicBezTo>
                <a:cubicBezTo>
                  <a:pt x="52" y="50"/>
                  <a:pt x="52" y="50"/>
                  <a:pt x="52" y="50"/>
                </a:cubicBezTo>
                <a:cubicBezTo>
                  <a:pt x="46" y="50"/>
                  <a:pt x="39" y="47"/>
                  <a:pt x="35" y="43"/>
                </a:cubicBezTo>
                <a:cubicBezTo>
                  <a:pt x="30" y="38"/>
                  <a:pt x="27" y="32"/>
                  <a:pt x="27" y="25"/>
                </a:cubicBezTo>
                <a:cubicBezTo>
                  <a:pt x="27" y="18"/>
                  <a:pt x="30" y="12"/>
                  <a:pt x="35" y="7"/>
                </a:cubicBezTo>
                <a:cubicBezTo>
                  <a:pt x="39" y="3"/>
                  <a:pt x="46" y="0"/>
                  <a:pt x="52" y="0"/>
                </a:cubicBezTo>
                <a:cubicBezTo>
                  <a:pt x="59" y="0"/>
                  <a:pt x="66" y="3"/>
                  <a:pt x="70" y="7"/>
                </a:cubicBezTo>
                <a:cubicBezTo>
                  <a:pt x="73" y="10"/>
                  <a:pt x="75" y="14"/>
                  <a:pt x="76" y="18"/>
                </a:cubicBezTo>
                <a:cubicBezTo>
                  <a:pt x="79" y="16"/>
                  <a:pt x="83" y="14"/>
                  <a:pt x="86" y="14"/>
                </a:cubicBezTo>
                <a:close/>
                <a:moveTo>
                  <a:pt x="93" y="26"/>
                </a:moveTo>
                <a:cubicBezTo>
                  <a:pt x="93" y="26"/>
                  <a:pt x="93" y="26"/>
                  <a:pt x="93" y="26"/>
                </a:cubicBezTo>
                <a:cubicBezTo>
                  <a:pt x="91" y="24"/>
                  <a:pt x="89" y="23"/>
                  <a:pt x="86" y="23"/>
                </a:cubicBezTo>
                <a:cubicBezTo>
                  <a:pt x="84" y="23"/>
                  <a:pt x="81" y="24"/>
                  <a:pt x="80" y="26"/>
                </a:cubicBezTo>
                <a:cubicBezTo>
                  <a:pt x="78" y="27"/>
                  <a:pt x="77" y="30"/>
                  <a:pt x="77" y="32"/>
                </a:cubicBezTo>
                <a:cubicBezTo>
                  <a:pt x="77" y="35"/>
                  <a:pt x="78" y="37"/>
                  <a:pt x="80" y="39"/>
                </a:cubicBezTo>
                <a:cubicBezTo>
                  <a:pt x="81" y="41"/>
                  <a:pt x="84" y="42"/>
                  <a:pt x="86" y="42"/>
                </a:cubicBezTo>
                <a:cubicBezTo>
                  <a:pt x="89" y="42"/>
                  <a:pt x="91" y="41"/>
                  <a:pt x="93" y="39"/>
                </a:cubicBezTo>
                <a:cubicBezTo>
                  <a:pt x="93" y="39"/>
                  <a:pt x="93" y="39"/>
                  <a:pt x="93" y="39"/>
                </a:cubicBezTo>
                <a:cubicBezTo>
                  <a:pt x="95" y="37"/>
                  <a:pt x="96" y="35"/>
                  <a:pt x="96" y="32"/>
                </a:cubicBezTo>
                <a:cubicBezTo>
                  <a:pt x="96" y="30"/>
                  <a:pt x="95" y="27"/>
                  <a:pt x="93" y="26"/>
                </a:cubicBezTo>
                <a:close/>
                <a:moveTo>
                  <a:pt x="103" y="25"/>
                </a:moveTo>
                <a:cubicBezTo>
                  <a:pt x="103" y="25"/>
                  <a:pt x="103" y="25"/>
                  <a:pt x="103" y="25"/>
                </a:cubicBezTo>
                <a:cubicBezTo>
                  <a:pt x="104" y="28"/>
                  <a:pt x="104" y="30"/>
                  <a:pt x="104" y="32"/>
                </a:cubicBezTo>
                <a:cubicBezTo>
                  <a:pt x="104" y="36"/>
                  <a:pt x="103" y="39"/>
                  <a:pt x="102" y="42"/>
                </a:cubicBezTo>
                <a:cubicBezTo>
                  <a:pt x="120" y="42"/>
                  <a:pt x="120" y="42"/>
                  <a:pt x="120" y="42"/>
                </a:cubicBezTo>
                <a:cubicBezTo>
                  <a:pt x="124" y="42"/>
                  <a:pt x="128" y="40"/>
                  <a:pt x="131" y="37"/>
                </a:cubicBezTo>
                <a:cubicBezTo>
                  <a:pt x="134" y="34"/>
                  <a:pt x="136" y="30"/>
                  <a:pt x="136" y="25"/>
                </a:cubicBezTo>
                <a:cubicBezTo>
                  <a:pt x="136" y="20"/>
                  <a:pt x="134" y="16"/>
                  <a:pt x="131" y="13"/>
                </a:cubicBezTo>
                <a:cubicBezTo>
                  <a:pt x="128" y="10"/>
                  <a:pt x="124" y="8"/>
                  <a:pt x="120" y="8"/>
                </a:cubicBezTo>
                <a:cubicBezTo>
                  <a:pt x="115" y="8"/>
                  <a:pt x="111" y="10"/>
                  <a:pt x="108" y="13"/>
                </a:cubicBezTo>
                <a:cubicBezTo>
                  <a:pt x="105" y="16"/>
                  <a:pt x="103" y="20"/>
                  <a:pt x="103" y="25"/>
                </a:cubicBezTo>
                <a:cubicBezTo>
                  <a:pt x="103" y="25"/>
                  <a:pt x="103" y="25"/>
                  <a:pt x="103" y="25"/>
                </a:cubicBezTo>
                <a:close/>
                <a:moveTo>
                  <a:pt x="71" y="42"/>
                </a:moveTo>
                <a:cubicBezTo>
                  <a:pt x="71" y="42"/>
                  <a:pt x="71" y="42"/>
                  <a:pt x="71" y="42"/>
                </a:cubicBezTo>
                <a:cubicBezTo>
                  <a:pt x="70" y="39"/>
                  <a:pt x="69" y="36"/>
                  <a:pt x="69" y="32"/>
                </a:cubicBezTo>
                <a:cubicBezTo>
                  <a:pt x="69" y="30"/>
                  <a:pt x="69" y="28"/>
                  <a:pt x="69" y="27"/>
                </a:cubicBezTo>
                <a:cubicBezTo>
                  <a:pt x="69" y="26"/>
                  <a:pt x="69" y="26"/>
                  <a:pt x="69" y="25"/>
                </a:cubicBezTo>
                <a:cubicBezTo>
                  <a:pt x="69" y="20"/>
                  <a:pt x="67" y="16"/>
                  <a:pt x="64" y="13"/>
                </a:cubicBezTo>
                <a:cubicBezTo>
                  <a:pt x="61" y="10"/>
                  <a:pt x="57" y="8"/>
                  <a:pt x="52" y="8"/>
                </a:cubicBezTo>
                <a:cubicBezTo>
                  <a:pt x="48" y="8"/>
                  <a:pt x="44" y="10"/>
                  <a:pt x="41" y="13"/>
                </a:cubicBezTo>
                <a:cubicBezTo>
                  <a:pt x="38" y="16"/>
                  <a:pt x="36" y="20"/>
                  <a:pt x="36" y="25"/>
                </a:cubicBezTo>
                <a:cubicBezTo>
                  <a:pt x="36" y="30"/>
                  <a:pt x="38" y="34"/>
                  <a:pt x="41" y="37"/>
                </a:cubicBezTo>
                <a:cubicBezTo>
                  <a:pt x="44" y="40"/>
                  <a:pt x="48" y="42"/>
                  <a:pt x="52" y="42"/>
                </a:cubicBezTo>
                <a:cubicBezTo>
                  <a:pt x="71" y="42"/>
                  <a:pt x="71" y="42"/>
                  <a:pt x="71" y="42"/>
                </a:cubicBezTo>
                <a:close/>
                <a:moveTo>
                  <a:pt x="158" y="71"/>
                </a:moveTo>
                <a:cubicBezTo>
                  <a:pt x="158" y="71"/>
                  <a:pt x="158" y="71"/>
                  <a:pt x="158" y="71"/>
                </a:cubicBezTo>
                <a:cubicBezTo>
                  <a:pt x="14" y="71"/>
                  <a:pt x="14" y="71"/>
                  <a:pt x="14" y="71"/>
                </a:cubicBezTo>
                <a:cubicBezTo>
                  <a:pt x="14" y="89"/>
                  <a:pt x="14" y="89"/>
                  <a:pt x="14" y="89"/>
                </a:cubicBezTo>
                <a:cubicBezTo>
                  <a:pt x="66" y="89"/>
                  <a:pt x="106" y="89"/>
                  <a:pt x="158" y="89"/>
                </a:cubicBezTo>
                <a:cubicBezTo>
                  <a:pt x="158" y="71"/>
                  <a:pt x="158" y="71"/>
                  <a:pt x="158" y="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535855259" name="稻壳儿原创设计师：老油条_20"/>
          <p:cNvSpPr>
            <a:spLocks noEditPoints="1"/>
          </p:cNvSpPr>
          <p:nvPr/>
        </p:nvSpPr>
        <p:spPr bwMode="auto">
          <a:xfrm>
            <a:off x="6650811" y="4112276"/>
            <a:ext cx="323159" cy="304149"/>
          </a:xfrm>
          <a:custGeom>
            <a:avLst/>
            <a:gdLst>
              <a:gd name="T0" fmla="*/ 112 w 184"/>
              <a:gd name="T1" fmla="*/ 2 h 172"/>
              <a:gd name="T2" fmla="*/ 131 w 184"/>
              <a:gd name="T3" fmla="*/ 9 h 172"/>
              <a:gd name="T4" fmla="*/ 180 w 184"/>
              <a:gd name="T5" fmla="*/ 64 h 172"/>
              <a:gd name="T6" fmla="*/ 184 w 184"/>
              <a:gd name="T7" fmla="*/ 157 h 172"/>
              <a:gd name="T8" fmla="*/ 49 w 184"/>
              <a:gd name="T9" fmla="*/ 172 h 172"/>
              <a:gd name="T10" fmla="*/ 35 w 184"/>
              <a:gd name="T11" fmla="*/ 140 h 172"/>
              <a:gd name="T12" fmla="*/ 1 w 184"/>
              <a:gd name="T13" fmla="*/ 72 h 172"/>
              <a:gd name="T14" fmla="*/ 8 w 184"/>
              <a:gd name="T15" fmla="*/ 63 h 172"/>
              <a:gd name="T16" fmla="*/ 50 w 184"/>
              <a:gd name="T17" fmla="*/ 74 h 172"/>
              <a:gd name="T18" fmla="*/ 49 w 184"/>
              <a:gd name="T19" fmla="*/ 74 h 172"/>
              <a:gd name="T20" fmla="*/ 49 w 184"/>
              <a:gd name="T21" fmla="*/ 74 h 172"/>
              <a:gd name="T22" fmla="*/ 49 w 184"/>
              <a:gd name="T23" fmla="*/ 74 h 172"/>
              <a:gd name="T24" fmla="*/ 49 w 184"/>
              <a:gd name="T25" fmla="*/ 74 h 172"/>
              <a:gd name="T26" fmla="*/ 49 w 184"/>
              <a:gd name="T27" fmla="*/ 75 h 172"/>
              <a:gd name="T28" fmla="*/ 49 w 184"/>
              <a:gd name="T29" fmla="*/ 157 h 172"/>
              <a:gd name="T30" fmla="*/ 170 w 184"/>
              <a:gd name="T31" fmla="*/ 157 h 172"/>
              <a:gd name="T32" fmla="*/ 157 w 184"/>
              <a:gd name="T33" fmla="*/ 74 h 172"/>
              <a:gd name="T34" fmla="*/ 59 w 184"/>
              <a:gd name="T35" fmla="*/ 95 h 172"/>
              <a:gd name="T36" fmla="*/ 90 w 184"/>
              <a:gd name="T37" fmla="*/ 99 h 172"/>
              <a:gd name="T38" fmla="*/ 86 w 184"/>
              <a:gd name="T39" fmla="*/ 131 h 172"/>
              <a:gd name="T40" fmla="*/ 55 w 184"/>
              <a:gd name="T41" fmla="*/ 126 h 172"/>
              <a:gd name="T42" fmla="*/ 82 w 184"/>
              <a:gd name="T43" fmla="*/ 104 h 172"/>
              <a:gd name="T44" fmla="*/ 63 w 184"/>
              <a:gd name="T45" fmla="*/ 122 h 172"/>
              <a:gd name="T46" fmla="*/ 54 w 184"/>
              <a:gd name="T47" fmla="*/ 143 h 172"/>
              <a:gd name="T48" fmla="*/ 63 w 184"/>
              <a:gd name="T49" fmla="*/ 143 h 172"/>
              <a:gd name="T50" fmla="*/ 54 w 184"/>
              <a:gd name="T51" fmla="*/ 151 h 172"/>
              <a:gd name="T52" fmla="*/ 95 w 184"/>
              <a:gd name="T53" fmla="*/ 143 h 172"/>
              <a:gd name="T54" fmla="*/ 103 w 184"/>
              <a:gd name="T55" fmla="*/ 151 h 172"/>
              <a:gd name="T56" fmla="*/ 95 w 184"/>
              <a:gd name="T57" fmla="*/ 143 h 172"/>
              <a:gd name="T58" fmla="*/ 139 w 184"/>
              <a:gd name="T59" fmla="*/ 139 h 172"/>
              <a:gd name="T60" fmla="*/ 139 w 184"/>
              <a:gd name="T61" fmla="*/ 155 h 172"/>
              <a:gd name="T62" fmla="*/ 66 w 184"/>
              <a:gd name="T63" fmla="*/ 143 h 172"/>
              <a:gd name="T64" fmla="*/ 75 w 184"/>
              <a:gd name="T65" fmla="*/ 143 h 172"/>
              <a:gd name="T66" fmla="*/ 66 w 184"/>
              <a:gd name="T67" fmla="*/ 151 h 172"/>
              <a:gd name="T68" fmla="*/ 106 w 184"/>
              <a:gd name="T69" fmla="*/ 143 h 172"/>
              <a:gd name="T70" fmla="*/ 115 w 184"/>
              <a:gd name="T71" fmla="*/ 151 h 172"/>
              <a:gd name="T72" fmla="*/ 106 w 184"/>
              <a:gd name="T73" fmla="*/ 143 h 172"/>
              <a:gd name="T74" fmla="*/ 151 w 184"/>
              <a:gd name="T75" fmla="*/ 139 h 172"/>
              <a:gd name="T76" fmla="*/ 151 w 184"/>
              <a:gd name="T77" fmla="*/ 155 h 172"/>
              <a:gd name="T78" fmla="*/ 78 w 184"/>
              <a:gd name="T79" fmla="*/ 143 h 172"/>
              <a:gd name="T80" fmla="*/ 87 w 184"/>
              <a:gd name="T81" fmla="*/ 143 h 172"/>
              <a:gd name="T82" fmla="*/ 78 w 184"/>
              <a:gd name="T83" fmla="*/ 151 h 172"/>
              <a:gd name="T84" fmla="*/ 118 w 184"/>
              <a:gd name="T85" fmla="*/ 143 h 172"/>
              <a:gd name="T86" fmla="*/ 127 w 184"/>
              <a:gd name="T87" fmla="*/ 151 h 172"/>
              <a:gd name="T88" fmla="*/ 118 w 184"/>
              <a:gd name="T89" fmla="*/ 143 h 172"/>
              <a:gd name="T90" fmla="*/ 162 w 184"/>
              <a:gd name="T91" fmla="*/ 139 h 172"/>
              <a:gd name="T92" fmla="*/ 162 w 184"/>
              <a:gd name="T93" fmla="*/ 155 h 172"/>
              <a:gd name="T94" fmla="*/ 118 w 184"/>
              <a:gd name="T95" fmla="*/ 15 h 172"/>
              <a:gd name="T96" fmla="*/ 118 w 184"/>
              <a:gd name="T97" fmla="*/ 15 h 172"/>
              <a:gd name="T98" fmla="*/ 118 w 184"/>
              <a:gd name="T99" fmla="*/ 15 h 172"/>
              <a:gd name="T100" fmla="*/ 14 w 184"/>
              <a:gd name="T101" fmla="*/ 75 h 172"/>
              <a:gd name="T102" fmla="*/ 15 w 184"/>
              <a:gd name="T103" fmla="*/ 76 h 172"/>
              <a:gd name="T104" fmla="*/ 49 w 184"/>
              <a:gd name="T105" fmla="*/ 60 h 172"/>
              <a:gd name="T106" fmla="*/ 119 w 184"/>
              <a:gd name="T107" fmla="*/ 15 h 172"/>
              <a:gd name="T108" fmla="*/ 14 w 184"/>
              <a:gd name="T109" fmla="*/ 7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4" h="172" fill="norm" stroke="1" extrusionOk="0">
                <a:moveTo>
                  <a:pt x="8" y="63"/>
                </a:moveTo>
                <a:cubicBezTo>
                  <a:pt x="111" y="3"/>
                  <a:pt x="111" y="3"/>
                  <a:pt x="111" y="3"/>
                </a:cubicBezTo>
                <a:cubicBezTo>
                  <a:pt x="111" y="3"/>
                  <a:pt x="112" y="3"/>
                  <a:pt x="112" y="2"/>
                </a:cubicBezTo>
                <a:cubicBezTo>
                  <a:pt x="115" y="1"/>
                  <a:pt x="119" y="0"/>
                  <a:pt x="122" y="2"/>
                </a:cubicBezTo>
                <a:cubicBezTo>
                  <a:pt x="126" y="3"/>
                  <a:pt x="129" y="5"/>
                  <a:pt x="131" y="8"/>
                </a:cubicBezTo>
                <a:cubicBezTo>
                  <a:pt x="131" y="8"/>
                  <a:pt x="131" y="9"/>
                  <a:pt x="131" y="9"/>
                </a:cubicBezTo>
                <a:cubicBezTo>
                  <a:pt x="161" y="60"/>
                  <a:pt x="161" y="60"/>
                  <a:pt x="161" y="60"/>
                </a:cubicBezTo>
                <a:cubicBezTo>
                  <a:pt x="170" y="60"/>
                  <a:pt x="170" y="60"/>
                  <a:pt x="170" y="60"/>
                </a:cubicBezTo>
                <a:cubicBezTo>
                  <a:pt x="174" y="60"/>
                  <a:pt x="177" y="61"/>
                  <a:pt x="180" y="64"/>
                </a:cubicBezTo>
                <a:cubicBezTo>
                  <a:pt x="180" y="64"/>
                  <a:pt x="180" y="64"/>
                  <a:pt x="180" y="64"/>
                </a:cubicBezTo>
                <a:cubicBezTo>
                  <a:pt x="182" y="67"/>
                  <a:pt x="184" y="71"/>
                  <a:pt x="184" y="75"/>
                </a:cubicBezTo>
                <a:cubicBezTo>
                  <a:pt x="184" y="157"/>
                  <a:pt x="184" y="157"/>
                  <a:pt x="184" y="157"/>
                </a:cubicBezTo>
                <a:cubicBezTo>
                  <a:pt x="184" y="161"/>
                  <a:pt x="182" y="165"/>
                  <a:pt x="180" y="168"/>
                </a:cubicBezTo>
                <a:cubicBezTo>
                  <a:pt x="177" y="171"/>
                  <a:pt x="174" y="172"/>
                  <a:pt x="170" y="172"/>
                </a:cubicBezTo>
                <a:cubicBezTo>
                  <a:pt x="49" y="172"/>
                  <a:pt x="49" y="172"/>
                  <a:pt x="49" y="172"/>
                </a:cubicBezTo>
                <a:cubicBezTo>
                  <a:pt x="45" y="172"/>
                  <a:pt x="42" y="171"/>
                  <a:pt x="39" y="168"/>
                </a:cubicBezTo>
                <a:cubicBezTo>
                  <a:pt x="37" y="165"/>
                  <a:pt x="35" y="161"/>
                  <a:pt x="35" y="157"/>
                </a:cubicBezTo>
                <a:cubicBezTo>
                  <a:pt x="35" y="140"/>
                  <a:pt x="35" y="140"/>
                  <a:pt x="35" y="140"/>
                </a:cubicBezTo>
                <a:cubicBezTo>
                  <a:pt x="2" y="83"/>
                  <a:pt x="2" y="83"/>
                  <a:pt x="2" y="83"/>
                </a:cubicBezTo>
                <a:cubicBezTo>
                  <a:pt x="0" y="79"/>
                  <a:pt x="0" y="75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2" y="68"/>
                  <a:pt x="4" y="65"/>
                  <a:pt x="7" y="63"/>
                </a:cubicBezTo>
                <a:cubicBezTo>
                  <a:pt x="8" y="63"/>
                  <a:pt x="8" y="63"/>
                  <a:pt x="8" y="63"/>
                </a:cubicBezTo>
                <a:close/>
                <a:moveTo>
                  <a:pt x="157" y="74"/>
                </a:moveTo>
                <a:cubicBezTo>
                  <a:pt x="157" y="74"/>
                  <a:pt x="157" y="74"/>
                  <a:pt x="157" y="74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4"/>
                  <a:pt x="49" y="74"/>
                  <a:pt x="49" y="74"/>
                </a:cubicBezTo>
                <a:cubicBezTo>
                  <a:pt x="49" y="75"/>
                  <a:pt x="49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49" y="138"/>
                  <a:pt x="49" y="138"/>
                  <a:pt x="49" y="138"/>
                </a:cubicBezTo>
                <a:cubicBezTo>
                  <a:pt x="49" y="138"/>
                  <a:pt x="49" y="138"/>
                  <a:pt x="49" y="138"/>
                </a:cubicBezTo>
                <a:cubicBezTo>
                  <a:pt x="49" y="157"/>
                  <a:pt x="49" y="157"/>
                  <a:pt x="49" y="157"/>
                </a:cubicBezTo>
                <a:cubicBezTo>
                  <a:pt x="49" y="158"/>
                  <a:pt x="49" y="158"/>
                  <a:pt x="50" y="158"/>
                </a:cubicBezTo>
                <a:cubicBezTo>
                  <a:pt x="169" y="158"/>
                  <a:pt x="169" y="158"/>
                  <a:pt x="169" y="158"/>
                </a:cubicBezTo>
                <a:cubicBezTo>
                  <a:pt x="170" y="158"/>
                  <a:pt x="170" y="158"/>
                  <a:pt x="170" y="157"/>
                </a:cubicBezTo>
                <a:cubicBezTo>
                  <a:pt x="170" y="75"/>
                  <a:pt x="170" y="75"/>
                  <a:pt x="170" y="75"/>
                </a:cubicBezTo>
                <a:cubicBezTo>
                  <a:pt x="170" y="74"/>
                  <a:pt x="170" y="74"/>
                  <a:pt x="169" y="74"/>
                </a:cubicBezTo>
                <a:cubicBezTo>
                  <a:pt x="157" y="74"/>
                  <a:pt x="157" y="74"/>
                  <a:pt x="157" y="74"/>
                </a:cubicBezTo>
                <a:close/>
                <a:moveTo>
                  <a:pt x="59" y="95"/>
                </a:moveTo>
                <a:cubicBezTo>
                  <a:pt x="59" y="95"/>
                  <a:pt x="59" y="95"/>
                  <a:pt x="59" y="95"/>
                </a:cubicBezTo>
                <a:cubicBezTo>
                  <a:pt x="59" y="95"/>
                  <a:pt x="59" y="95"/>
                  <a:pt x="59" y="95"/>
                </a:cubicBezTo>
                <a:cubicBezTo>
                  <a:pt x="86" y="95"/>
                  <a:pt x="86" y="95"/>
                  <a:pt x="86" y="95"/>
                </a:cubicBezTo>
                <a:cubicBezTo>
                  <a:pt x="88" y="95"/>
                  <a:pt x="90" y="97"/>
                  <a:pt x="90" y="99"/>
                </a:cubicBezTo>
                <a:cubicBezTo>
                  <a:pt x="90" y="99"/>
                  <a:pt x="90" y="99"/>
                  <a:pt x="90" y="99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88" y="131"/>
                  <a:pt x="86" y="131"/>
                </a:cubicBezTo>
                <a:cubicBezTo>
                  <a:pt x="86" y="131"/>
                  <a:pt x="86" y="131"/>
                  <a:pt x="86" y="131"/>
                </a:cubicBezTo>
                <a:cubicBezTo>
                  <a:pt x="59" y="131"/>
                  <a:pt x="59" y="131"/>
                  <a:pt x="59" y="131"/>
                </a:cubicBezTo>
                <a:cubicBezTo>
                  <a:pt x="57" y="131"/>
                  <a:pt x="55" y="129"/>
                  <a:pt x="55" y="126"/>
                </a:cubicBezTo>
                <a:cubicBezTo>
                  <a:pt x="55" y="126"/>
                  <a:pt x="55" y="126"/>
                  <a:pt x="55" y="126"/>
                </a:cubicBezTo>
                <a:cubicBezTo>
                  <a:pt x="55" y="99"/>
                  <a:pt x="55" y="99"/>
                  <a:pt x="55" y="99"/>
                </a:cubicBezTo>
                <a:cubicBezTo>
                  <a:pt x="55" y="97"/>
                  <a:pt x="57" y="95"/>
                  <a:pt x="59" y="95"/>
                </a:cubicBezTo>
                <a:close/>
                <a:moveTo>
                  <a:pt x="82" y="104"/>
                </a:moveTo>
                <a:cubicBezTo>
                  <a:pt x="82" y="104"/>
                  <a:pt x="82" y="104"/>
                  <a:pt x="82" y="104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63" y="122"/>
                  <a:pt x="63" y="122"/>
                  <a:pt x="63" y="122"/>
                </a:cubicBezTo>
                <a:cubicBezTo>
                  <a:pt x="82" y="122"/>
                  <a:pt x="82" y="122"/>
                  <a:pt x="82" y="122"/>
                </a:cubicBezTo>
                <a:cubicBezTo>
                  <a:pt x="82" y="104"/>
                  <a:pt x="82" y="104"/>
                  <a:pt x="82" y="104"/>
                </a:cubicBezTo>
                <a:close/>
                <a:moveTo>
                  <a:pt x="54" y="143"/>
                </a:moveTo>
                <a:cubicBezTo>
                  <a:pt x="54" y="143"/>
                  <a:pt x="54" y="143"/>
                  <a:pt x="54" y="143"/>
                </a:cubicBezTo>
                <a:cubicBezTo>
                  <a:pt x="54" y="141"/>
                  <a:pt x="56" y="139"/>
                  <a:pt x="59" y="139"/>
                </a:cubicBezTo>
                <a:cubicBezTo>
                  <a:pt x="61" y="139"/>
                  <a:pt x="63" y="141"/>
                  <a:pt x="63" y="143"/>
                </a:cubicBezTo>
                <a:cubicBezTo>
                  <a:pt x="63" y="151"/>
                  <a:pt x="63" y="151"/>
                  <a:pt x="63" y="151"/>
                </a:cubicBezTo>
                <a:cubicBezTo>
                  <a:pt x="63" y="153"/>
                  <a:pt x="61" y="155"/>
                  <a:pt x="59" y="155"/>
                </a:cubicBezTo>
                <a:cubicBezTo>
                  <a:pt x="56" y="155"/>
                  <a:pt x="54" y="153"/>
                  <a:pt x="54" y="151"/>
                </a:cubicBezTo>
                <a:cubicBezTo>
                  <a:pt x="54" y="143"/>
                  <a:pt x="54" y="143"/>
                  <a:pt x="54" y="143"/>
                </a:cubicBezTo>
                <a:close/>
                <a:moveTo>
                  <a:pt x="95" y="143"/>
                </a:moveTo>
                <a:cubicBezTo>
                  <a:pt x="95" y="143"/>
                  <a:pt x="95" y="143"/>
                  <a:pt x="95" y="143"/>
                </a:cubicBezTo>
                <a:cubicBezTo>
                  <a:pt x="95" y="141"/>
                  <a:pt x="96" y="139"/>
                  <a:pt x="99" y="139"/>
                </a:cubicBezTo>
                <a:cubicBezTo>
                  <a:pt x="101" y="139"/>
                  <a:pt x="103" y="141"/>
                  <a:pt x="103" y="143"/>
                </a:cubicBezTo>
                <a:cubicBezTo>
                  <a:pt x="103" y="151"/>
                  <a:pt x="103" y="151"/>
                  <a:pt x="103" y="151"/>
                </a:cubicBezTo>
                <a:cubicBezTo>
                  <a:pt x="103" y="153"/>
                  <a:pt x="101" y="155"/>
                  <a:pt x="99" y="155"/>
                </a:cubicBezTo>
                <a:cubicBezTo>
                  <a:pt x="96" y="155"/>
                  <a:pt x="95" y="153"/>
                  <a:pt x="95" y="151"/>
                </a:cubicBezTo>
                <a:cubicBezTo>
                  <a:pt x="95" y="143"/>
                  <a:pt x="95" y="143"/>
                  <a:pt x="95" y="143"/>
                </a:cubicBezTo>
                <a:close/>
                <a:moveTo>
                  <a:pt x="135" y="143"/>
                </a:moveTo>
                <a:cubicBezTo>
                  <a:pt x="135" y="143"/>
                  <a:pt x="135" y="143"/>
                  <a:pt x="135" y="143"/>
                </a:cubicBezTo>
                <a:cubicBezTo>
                  <a:pt x="135" y="141"/>
                  <a:pt x="136" y="139"/>
                  <a:pt x="139" y="139"/>
                </a:cubicBezTo>
                <a:cubicBezTo>
                  <a:pt x="141" y="139"/>
                  <a:pt x="143" y="141"/>
                  <a:pt x="143" y="143"/>
                </a:cubicBezTo>
                <a:cubicBezTo>
                  <a:pt x="143" y="151"/>
                  <a:pt x="143" y="151"/>
                  <a:pt x="143" y="151"/>
                </a:cubicBezTo>
                <a:cubicBezTo>
                  <a:pt x="143" y="153"/>
                  <a:pt x="141" y="155"/>
                  <a:pt x="139" y="155"/>
                </a:cubicBezTo>
                <a:cubicBezTo>
                  <a:pt x="136" y="155"/>
                  <a:pt x="135" y="153"/>
                  <a:pt x="135" y="151"/>
                </a:cubicBezTo>
                <a:cubicBezTo>
                  <a:pt x="135" y="143"/>
                  <a:pt x="135" y="143"/>
                  <a:pt x="135" y="143"/>
                </a:cubicBezTo>
                <a:close/>
                <a:moveTo>
                  <a:pt x="66" y="143"/>
                </a:moveTo>
                <a:cubicBezTo>
                  <a:pt x="66" y="143"/>
                  <a:pt x="66" y="143"/>
                  <a:pt x="66" y="143"/>
                </a:cubicBezTo>
                <a:cubicBezTo>
                  <a:pt x="66" y="141"/>
                  <a:pt x="68" y="139"/>
                  <a:pt x="71" y="139"/>
                </a:cubicBezTo>
                <a:cubicBezTo>
                  <a:pt x="73" y="139"/>
                  <a:pt x="75" y="141"/>
                  <a:pt x="75" y="143"/>
                </a:cubicBezTo>
                <a:cubicBezTo>
                  <a:pt x="75" y="151"/>
                  <a:pt x="75" y="151"/>
                  <a:pt x="75" y="151"/>
                </a:cubicBezTo>
                <a:cubicBezTo>
                  <a:pt x="75" y="153"/>
                  <a:pt x="73" y="155"/>
                  <a:pt x="71" y="155"/>
                </a:cubicBezTo>
                <a:cubicBezTo>
                  <a:pt x="68" y="155"/>
                  <a:pt x="66" y="153"/>
                  <a:pt x="66" y="151"/>
                </a:cubicBezTo>
                <a:cubicBezTo>
                  <a:pt x="66" y="143"/>
                  <a:pt x="66" y="143"/>
                  <a:pt x="66" y="143"/>
                </a:cubicBezTo>
                <a:close/>
                <a:moveTo>
                  <a:pt x="106" y="143"/>
                </a:moveTo>
                <a:cubicBezTo>
                  <a:pt x="106" y="143"/>
                  <a:pt x="106" y="143"/>
                  <a:pt x="106" y="143"/>
                </a:cubicBezTo>
                <a:cubicBezTo>
                  <a:pt x="106" y="141"/>
                  <a:pt x="108" y="139"/>
                  <a:pt x="111" y="139"/>
                </a:cubicBezTo>
                <a:cubicBezTo>
                  <a:pt x="113" y="139"/>
                  <a:pt x="115" y="141"/>
                  <a:pt x="115" y="143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5" y="153"/>
                  <a:pt x="113" y="155"/>
                  <a:pt x="111" y="155"/>
                </a:cubicBezTo>
                <a:cubicBezTo>
                  <a:pt x="108" y="155"/>
                  <a:pt x="106" y="153"/>
                  <a:pt x="106" y="151"/>
                </a:cubicBezTo>
                <a:cubicBezTo>
                  <a:pt x="106" y="143"/>
                  <a:pt x="106" y="143"/>
                  <a:pt x="106" y="143"/>
                </a:cubicBezTo>
                <a:close/>
                <a:moveTo>
                  <a:pt x="146" y="143"/>
                </a:moveTo>
                <a:cubicBezTo>
                  <a:pt x="146" y="143"/>
                  <a:pt x="146" y="143"/>
                  <a:pt x="146" y="143"/>
                </a:cubicBezTo>
                <a:cubicBezTo>
                  <a:pt x="146" y="141"/>
                  <a:pt x="148" y="139"/>
                  <a:pt x="151" y="139"/>
                </a:cubicBezTo>
                <a:cubicBezTo>
                  <a:pt x="153" y="139"/>
                  <a:pt x="155" y="141"/>
                  <a:pt x="155" y="143"/>
                </a:cubicBezTo>
                <a:cubicBezTo>
                  <a:pt x="155" y="151"/>
                  <a:pt x="155" y="151"/>
                  <a:pt x="155" y="151"/>
                </a:cubicBezTo>
                <a:cubicBezTo>
                  <a:pt x="155" y="153"/>
                  <a:pt x="153" y="155"/>
                  <a:pt x="151" y="155"/>
                </a:cubicBezTo>
                <a:cubicBezTo>
                  <a:pt x="148" y="155"/>
                  <a:pt x="146" y="153"/>
                  <a:pt x="146" y="151"/>
                </a:cubicBezTo>
                <a:cubicBezTo>
                  <a:pt x="146" y="143"/>
                  <a:pt x="146" y="143"/>
                  <a:pt x="146" y="143"/>
                </a:cubicBezTo>
                <a:close/>
                <a:moveTo>
                  <a:pt x="78" y="143"/>
                </a:moveTo>
                <a:cubicBezTo>
                  <a:pt x="78" y="143"/>
                  <a:pt x="78" y="143"/>
                  <a:pt x="78" y="143"/>
                </a:cubicBezTo>
                <a:cubicBezTo>
                  <a:pt x="78" y="141"/>
                  <a:pt x="80" y="139"/>
                  <a:pt x="82" y="139"/>
                </a:cubicBezTo>
                <a:cubicBezTo>
                  <a:pt x="85" y="139"/>
                  <a:pt x="87" y="141"/>
                  <a:pt x="87" y="143"/>
                </a:cubicBezTo>
                <a:cubicBezTo>
                  <a:pt x="87" y="151"/>
                  <a:pt x="87" y="151"/>
                  <a:pt x="87" y="151"/>
                </a:cubicBezTo>
                <a:cubicBezTo>
                  <a:pt x="87" y="153"/>
                  <a:pt x="85" y="155"/>
                  <a:pt x="82" y="155"/>
                </a:cubicBezTo>
                <a:cubicBezTo>
                  <a:pt x="80" y="155"/>
                  <a:pt x="78" y="153"/>
                  <a:pt x="78" y="151"/>
                </a:cubicBezTo>
                <a:cubicBezTo>
                  <a:pt x="78" y="143"/>
                  <a:pt x="78" y="143"/>
                  <a:pt x="78" y="143"/>
                </a:cubicBezTo>
                <a:close/>
                <a:moveTo>
                  <a:pt x="118" y="143"/>
                </a:moveTo>
                <a:cubicBezTo>
                  <a:pt x="118" y="143"/>
                  <a:pt x="118" y="143"/>
                  <a:pt x="118" y="143"/>
                </a:cubicBezTo>
                <a:cubicBezTo>
                  <a:pt x="118" y="141"/>
                  <a:pt x="120" y="139"/>
                  <a:pt x="122" y="139"/>
                </a:cubicBezTo>
                <a:cubicBezTo>
                  <a:pt x="125" y="139"/>
                  <a:pt x="127" y="141"/>
                  <a:pt x="127" y="143"/>
                </a:cubicBezTo>
                <a:cubicBezTo>
                  <a:pt x="127" y="151"/>
                  <a:pt x="127" y="151"/>
                  <a:pt x="127" y="151"/>
                </a:cubicBezTo>
                <a:cubicBezTo>
                  <a:pt x="127" y="153"/>
                  <a:pt x="125" y="155"/>
                  <a:pt x="122" y="155"/>
                </a:cubicBezTo>
                <a:cubicBezTo>
                  <a:pt x="120" y="155"/>
                  <a:pt x="118" y="153"/>
                  <a:pt x="118" y="151"/>
                </a:cubicBezTo>
                <a:cubicBezTo>
                  <a:pt x="118" y="143"/>
                  <a:pt x="118" y="143"/>
                  <a:pt x="118" y="143"/>
                </a:cubicBezTo>
                <a:close/>
                <a:moveTo>
                  <a:pt x="158" y="143"/>
                </a:moveTo>
                <a:cubicBezTo>
                  <a:pt x="158" y="143"/>
                  <a:pt x="158" y="143"/>
                  <a:pt x="158" y="143"/>
                </a:cubicBezTo>
                <a:cubicBezTo>
                  <a:pt x="158" y="141"/>
                  <a:pt x="160" y="139"/>
                  <a:pt x="162" y="139"/>
                </a:cubicBezTo>
                <a:cubicBezTo>
                  <a:pt x="165" y="139"/>
                  <a:pt x="167" y="141"/>
                  <a:pt x="167" y="143"/>
                </a:cubicBezTo>
                <a:cubicBezTo>
                  <a:pt x="167" y="151"/>
                  <a:pt x="167" y="151"/>
                  <a:pt x="167" y="151"/>
                </a:cubicBezTo>
                <a:cubicBezTo>
                  <a:pt x="167" y="153"/>
                  <a:pt x="165" y="155"/>
                  <a:pt x="162" y="155"/>
                </a:cubicBezTo>
                <a:cubicBezTo>
                  <a:pt x="160" y="155"/>
                  <a:pt x="158" y="153"/>
                  <a:pt x="158" y="151"/>
                </a:cubicBezTo>
                <a:cubicBezTo>
                  <a:pt x="158" y="143"/>
                  <a:pt x="158" y="143"/>
                  <a:pt x="158" y="143"/>
                </a:cubicBezTo>
                <a:close/>
                <a:moveTo>
                  <a:pt x="118" y="15"/>
                </a:move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lose/>
                <a:moveTo>
                  <a:pt x="118" y="15"/>
                </a:moveTo>
                <a:cubicBezTo>
                  <a:pt x="118" y="15"/>
                  <a:pt x="118" y="15"/>
                  <a:pt x="118" y="15"/>
                </a:cubicBezTo>
                <a:cubicBezTo>
                  <a:pt x="15" y="75"/>
                  <a:pt x="15" y="75"/>
                  <a:pt x="15" y="75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5"/>
                  <a:pt x="14" y="75"/>
                  <a:pt x="15" y="76"/>
                </a:cubicBezTo>
                <a:cubicBezTo>
                  <a:pt x="35" y="111"/>
                  <a:pt x="35" y="111"/>
                  <a:pt x="35" y="111"/>
                </a:cubicBezTo>
                <a:cubicBezTo>
                  <a:pt x="35" y="75"/>
                  <a:pt x="35" y="75"/>
                  <a:pt x="35" y="75"/>
                </a:cubicBezTo>
                <a:cubicBezTo>
                  <a:pt x="35" y="67"/>
                  <a:pt x="42" y="60"/>
                  <a:pt x="49" y="60"/>
                </a:cubicBezTo>
                <a:cubicBezTo>
                  <a:pt x="144" y="60"/>
                  <a:pt x="144" y="60"/>
                  <a:pt x="144" y="60"/>
                </a:cubicBezTo>
                <a:cubicBezTo>
                  <a:pt x="119" y="16"/>
                  <a:pt x="119" y="16"/>
                  <a:pt x="119" y="16"/>
                </a:cubicBezTo>
                <a:cubicBezTo>
                  <a:pt x="119" y="15"/>
                  <a:pt x="119" y="15"/>
                  <a:pt x="119" y="15"/>
                </a:cubicBezTo>
                <a:cubicBezTo>
                  <a:pt x="119" y="15"/>
                  <a:pt x="118" y="15"/>
                  <a:pt x="118" y="15"/>
                </a:cubicBezTo>
                <a:close/>
                <a:moveTo>
                  <a:pt x="14" y="75"/>
                </a:moveTo>
                <a:cubicBezTo>
                  <a:pt x="14" y="75"/>
                  <a:pt x="14" y="75"/>
                  <a:pt x="14" y="75"/>
                </a:cubicBezTo>
                <a:cubicBezTo>
                  <a:pt x="14" y="75"/>
                  <a:pt x="14" y="75"/>
                  <a:pt x="14" y="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927137224" name="稻壳儿原创设计师：老油条_21"/>
          <p:cNvSpPr txBox="1"/>
          <p:nvPr/>
        </p:nvSpPr>
        <p:spPr bwMode="auto">
          <a:xfrm>
            <a:off x="2452303" y="3330703"/>
            <a:ext cx="3441505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491679484" name="稻壳儿原创设计师：老油条_22"/>
          <p:cNvSpPr txBox="1"/>
          <p:nvPr/>
        </p:nvSpPr>
        <p:spPr bwMode="auto">
          <a:xfrm>
            <a:off x="3303119" y="2557722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09649291" name="稻壳儿原创设计师：老油条_23"/>
          <p:cNvSpPr txBox="1"/>
          <p:nvPr/>
        </p:nvSpPr>
        <p:spPr bwMode="auto">
          <a:xfrm>
            <a:off x="6944161" y="3324016"/>
            <a:ext cx="3425760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088968601" name="稻壳儿原创设计师：老油条_24"/>
          <p:cNvSpPr txBox="1"/>
          <p:nvPr/>
        </p:nvSpPr>
        <p:spPr bwMode="auto">
          <a:xfrm>
            <a:off x="7787106" y="2557722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64026742" name="稻壳儿原创设计师：老油条_25"/>
          <p:cNvSpPr txBox="1"/>
          <p:nvPr/>
        </p:nvSpPr>
        <p:spPr bwMode="auto">
          <a:xfrm>
            <a:off x="2420101" y="5370826"/>
            <a:ext cx="3441505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215936874" name="稻壳儿原创设计师：老油条_26"/>
          <p:cNvSpPr txBox="1"/>
          <p:nvPr/>
        </p:nvSpPr>
        <p:spPr bwMode="auto">
          <a:xfrm>
            <a:off x="3270918" y="465748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812277278" name="稻壳儿原创设计师：老油条_27"/>
          <p:cNvSpPr txBox="1"/>
          <p:nvPr/>
        </p:nvSpPr>
        <p:spPr bwMode="auto">
          <a:xfrm>
            <a:off x="6944161" y="5339773"/>
            <a:ext cx="3425760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662186573" name="稻壳儿原创设计师：老油条_28"/>
          <p:cNvSpPr txBox="1"/>
          <p:nvPr/>
        </p:nvSpPr>
        <p:spPr bwMode="auto">
          <a:xfrm>
            <a:off x="7787106" y="465748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37197376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307153462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960567198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岗位需求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968278422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816781739" name="稻壳儿原创设计师：老油条_5"/>
          <p:cNvSpPr>
            <a:spLocks noChangeArrowheads="1"/>
          </p:cNvSpPr>
          <p:nvPr userDrawn="1"/>
        </p:nvSpPr>
        <p:spPr bwMode="auto">
          <a:xfrm flipV="1">
            <a:off x="274864" y="2700277"/>
            <a:ext cx="11642272" cy="45719"/>
          </a:xfrm>
          <a:prstGeom prst="rect">
            <a:avLst/>
          </a:prstGeom>
          <a:solidFill>
            <a:srgbClr val="CDD0D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en-US">
              <a:latin typeface="Roboto Condensed Light"/>
              <a:ea typeface="Roboto Condensed Light"/>
            </a:endParaRPr>
          </a:p>
        </p:txBody>
      </p:sp>
      <p:grpSp>
        <p:nvGrpSpPr>
          <p:cNvPr id="876019987" name="稻壳儿原创设计师：老油条_6"/>
          <p:cNvGrpSpPr/>
          <p:nvPr/>
        </p:nvGrpSpPr>
        <p:grpSpPr bwMode="auto">
          <a:xfrm>
            <a:off x="964017" y="2271561"/>
            <a:ext cx="2105362" cy="2046617"/>
            <a:chOff x="1103717" y="2271561"/>
            <a:chExt cx="2105362" cy="2046617"/>
          </a:xfrm>
          <a:solidFill>
            <a:srgbClr val="C0CFA8"/>
          </a:solidFill>
        </p:grpSpPr>
        <p:sp>
          <p:nvSpPr>
            <p:cNvPr id="40" name="Freeform 6"/>
            <p:cNvSpPr/>
            <p:nvPr userDrawn="1"/>
          </p:nvSpPr>
          <p:spPr bwMode="auto">
            <a:xfrm>
              <a:off x="1469455" y="2271561"/>
              <a:ext cx="1739624" cy="2046617"/>
            </a:xfrm>
            <a:custGeom>
              <a:avLst/>
              <a:gdLst>
                <a:gd name="T0" fmla="*/ 1340 w 1340"/>
                <a:gd name="T1" fmla="*/ 283 h 1574"/>
                <a:gd name="T2" fmla="*/ 1340 w 1340"/>
                <a:gd name="T3" fmla="*/ 1291 h 1574"/>
                <a:gd name="T4" fmla="*/ 812 w 1340"/>
                <a:gd name="T5" fmla="*/ 1574 h 1574"/>
                <a:gd name="T6" fmla="*/ 284 w 1340"/>
                <a:gd name="T7" fmla="*/ 1291 h 1574"/>
                <a:gd name="T8" fmla="*/ 284 w 1340"/>
                <a:gd name="T9" fmla="*/ 283 h 1574"/>
                <a:gd name="T10" fmla="*/ 0 w 1340"/>
                <a:gd name="T11" fmla="*/ 0 h 1574"/>
                <a:gd name="T12" fmla="*/ 1056 w 1340"/>
                <a:gd name="T13" fmla="*/ 0 h 1574"/>
                <a:gd name="T14" fmla="*/ 1340 w 1340"/>
                <a:gd name="T15" fmla="*/ 283 h 1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0" h="1574" fill="norm" stroke="1" extrusionOk="0">
                  <a:moveTo>
                    <a:pt x="1340" y="283"/>
                  </a:moveTo>
                  <a:cubicBezTo>
                    <a:pt x="1340" y="1291"/>
                    <a:pt x="1340" y="1291"/>
                    <a:pt x="1340" y="1291"/>
                  </a:cubicBezTo>
                  <a:cubicBezTo>
                    <a:pt x="812" y="1574"/>
                    <a:pt x="812" y="1574"/>
                    <a:pt x="812" y="1574"/>
                  </a:cubicBezTo>
                  <a:cubicBezTo>
                    <a:pt x="284" y="1291"/>
                    <a:pt x="284" y="1291"/>
                    <a:pt x="284" y="1291"/>
                  </a:cubicBezTo>
                  <a:cubicBezTo>
                    <a:pt x="284" y="283"/>
                    <a:pt x="284" y="283"/>
                    <a:pt x="284" y="283"/>
                  </a:cubicBezTo>
                  <a:cubicBezTo>
                    <a:pt x="284" y="126"/>
                    <a:pt x="157" y="0"/>
                    <a:pt x="0" y="0"/>
                  </a:cubicBezTo>
                  <a:cubicBezTo>
                    <a:pt x="1056" y="0"/>
                    <a:pt x="1056" y="0"/>
                    <a:pt x="1056" y="0"/>
                  </a:cubicBezTo>
                  <a:cubicBezTo>
                    <a:pt x="1213" y="0"/>
                    <a:pt x="1340" y="126"/>
                    <a:pt x="1340" y="2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  <p:sp>
          <p:nvSpPr>
            <p:cNvPr id="41" name="Freeform 7"/>
            <p:cNvSpPr/>
            <p:nvPr userDrawn="1"/>
          </p:nvSpPr>
          <p:spPr bwMode="auto">
            <a:xfrm>
              <a:off x="1103717" y="2271561"/>
              <a:ext cx="735266" cy="367633"/>
            </a:xfrm>
            <a:custGeom>
              <a:avLst/>
              <a:gdLst>
                <a:gd name="T0" fmla="*/ 567 w 567"/>
                <a:gd name="T1" fmla="*/ 283 h 283"/>
                <a:gd name="T2" fmla="*/ 284 w 567"/>
                <a:gd name="T3" fmla="*/ 0 h 283"/>
                <a:gd name="T4" fmla="*/ 0 w 567"/>
                <a:gd name="T5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7" h="283" fill="norm" stroke="1" extrusionOk="0">
                  <a:moveTo>
                    <a:pt x="567" y="283"/>
                  </a:moveTo>
                  <a:cubicBezTo>
                    <a:pt x="567" y="126"/>
                    <a:pt x="440" y="0"/>
                    <a:pt x="284" y="0"/>
                  </a:cubicBezTo>
                  <a:cubicBezTo>
                    <a:pt x="127" y="0"/>
                    <a:pt x="0" y="126"/>
                    <a:pt x="0" y="28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</p:grpSp>
      <p:grpSp>
        <p:nvGrpSpPr>
          <p:cNvPr id="1530807362" name="稻壳儿原创设计师：老油条_7"/>
          <p:cNvGrpSpPr/>
          <p:nvPr/>
        </p:nvGrpSpPr>
        <p:grpSpPr bwMode="auto">
          <a:xfrm>
            <a:off x="3518289" y="2271561"/>
            <a:ext cx="2105362" cy="2046617"/>
            <a:chOff x="3586022" y="2271561"/>
            <a:chExt cx="2105362" cy="2046617"/>
          </a:xfrm>
          <a:solidFill>
            <a:srgbClr val="1F5C61"/>
          </a:solidFill>
        </p:grpSpPr>
        <p:sp>
          <p:nvSpPr>
            <p:cNvPr id="38" name="Freeform 8"/>
            <p:cNvSpPr/>
            <p:nvPr userDrawn="1"/>
          </p:nvSpPr>
          <p:spPr bwMode="auto">
            <a:xfrm>
              <a:off x="3953655" y="2271561"/>
              <a:ext cx="1737729" cy="2046617"/>
            </a:xfrm>
            <a:custGeom>
              <a:avLst/>
              <a:gdLst>
                <a:gd name="T0" fmla="*/ 1339 w 1339"/>
                <a:gd name="T1" fmla="*/ 283 h 1574"/>
                <a:gd name="T2" fmla="*/ 1339 w 1339"/>
                <a:gd name="T3" fmla="*/ 1291 h 1574"/>
                <a:gd name="T4" fmla="*/ 811 w 1339"/>
                <a:gd name="T5" fmla="*/ 1574 h 1574"/>
                <a:gd name="T6" fmla="*/ 283 w 1339"/>
                <a:gd name="T7" fmla="*/ 1291 h 1574"/>
                <a:gd name="T8" fmla="*/ 283 w 1339"/>
                <a:gd name="T9" fmla="*/ 283 h 1574"/>
                <a:gd name="T10" fmla="*/ 0 w 1339"/>
                <a:gd name="T11" fmla="*/ 0 h 1574"/>
                <a:gd name="T12" fmla="*/ 1056 w 1339"/>
                <a:gd name="T13" fmla="*/ 0 h 1574"/>
                <a:gd name="T14" fmla="*/ 1339 w 1339"/>
                <a:gd name="T15" fmla="*/ 283 h 1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9" h="1574" fill="norm" stroke="1" extrusionOk="0">
                  <a:moveTo>
                    <a:pt x="1339" y="283"/>
                  </a:moveTo>
                  <a:cubicBezTo>
                    <a:pt x="1339" y="1291"/>
                    <a:pt x="1339" y="1291"/>
                    <a:pt x="1339" y="1291"/>
                  </a:cubicBezTo>
                  <a:cubicBezTo>
                    <a:pt x="811" y="1574"/>
                    <a:pt x="811" y="1574"/>
                    <a:pt x="811" y="1574"/>
                  </a:cubicBezTo>
                  <a:cubicBezTo>
                    <a:pt x="283" y="1291"/>
                    <a:pt x="283" y="1291"/>
                    <a:pt x="283" y="1291"/>
                  </a:cubicBezTo>
                  <a:cubicBezTo>
                    <a:pt x="283" y="283"/>
                    <a:pt x="283" y="283"/>
                    <a:pt x="283" y="283"/>
                  </a:cubicBezTo>
                  <a:cubicBezTo>
                    <a:pt x="283" y="126"/>
                    <a:pt x="156" y="0"/>
                    <a:pt x="0" y="0"/>
                  </a:cubicBezTo>
                  <a:cubicBezTo>
                    <a:pt x="1056" y="0"/>
                    <a:pt x="1056" y="0"/>
                    <a:pt x="1056" y="0"/>
                  </a:cubicBezTo>
                  <a:cubicBezTo>
                    <a:pt x="1212" y="0"/>
                    <a:pt x="1339" y="126"/>
                    <a:pt x="1339" y="2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  <p:sp>
          <p:nvSpPr>
            <p:cNvPr id="39" name="Freeform 9"/>
            <p:cNvSpPr/>
            <p:nvPr userDrawn="1"/>
          </p:nvSpPr>
          <p:spPr bwMode="auto">
            <a:xfrm>
              <a:off x="3586022" y="2271561"/>
              <a:ext cx="735266" cy="367633"/>
            </a:xfrm>
            <a:custGeom>
              <a:avLst/>
              <a:gdLst>
                <a:gd name="T0" fmla="*/ 567 w 567"/>
                <a:gd name="T1" fmla="*/ 283 h 283"/>
                <a:gd name="T2" fmla="*/ 284 w 567"/>
                <a:gd name="T3" fmla="*/ 0 h 283"/>
                <a:gd name="T4" fmla="*/ 0 w 567"/>
                <a:gd name="T5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7" h="283" fill="norm" stroke="1" extrusionOk="0">
                  <a:moveTo>
                    <a:pt x="567" y="283"/>
                  </a:moveTo>
                  <a:cubicBezTo>
                    <a:pt x="567" y="126"/>
                    <a:pt x="440" y="0"/>
                    <a:pt x="284" y="0"/>
                  </a:cubicBezTo>
                  <a:cubicBezTo>
                    <a:pt x="127" y="0"/>
                    <a:pt x="0" y="126"/>
                    <a:pt x="0" y="28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</p:grpSp>
      <p:grpSp>
        <p:nvGrpSpPr>
          <p:cNvPr id="1288489698" name="稻壳儿原创设计师：老油条_8"/>
          <p:cNvGrpSpPr/>
          <p:nvPr/>
        </p:nvGrpSpPr>
        <p:grpSpPr bwMode="auto">
          <a:xfrm>
            <a:off x="6072561" y="2271561"/>
            <a:ext cx="2105362" cy="2046617"/>
            <a:chOff x="5979427" y="2271561"/>
            <a:chExt cx="2105362" cy="2046617"/>
          </a:xfrm>
          <a:solidFill>
            <a:srgbClr val="C0CFA8"/>
          </a:solidFill>
        </p:grpSpPr>
        <p:sp>
          <p:nvSpPr>
            <p:cNvPr id="36" name="Freeform 10"/>
            <p:cNvSpPr/>
            <p:nvPr userDrawn="1"/>
          </p:nvSpPr>
          <p:spPr bwMode="auto">
            <a:xfrm>
              <a:off x="6347059" y="2271561"/>
              <a:ext cx="1737729" cy="2046617"/>
            </a:xfrm>
            <a:custGeom>
              <a:avLst/>
              <a:gdLst>
                <a:gd name="T0" fmla="*/ 1339 w 1339"/>
                <a:gd name="T1" fmla="*/ 283 h 1574"/>
                <a:gd name="T2" fmla="*/ 1339 w 1339"/>
                <a:gd name="T3" fmla="*/ 1291 h 1574"/>
                <a:gd name="T4" fmla="*/ 811 w 1339"/>
                <a:gd name="T5" fmla="*/ 1574 h 1574"/>
                <a:gd name="T6" fmla="*/ 284 w 1339"/>
                <a:gd name="T7" fmla="*/ 1291 h 1574"/>
                <a:gd name="T8" fmla="*/ 284 w 1339"/>
                <a:gd name="T9" fmla="*/ 283 h 1574"/>
                <a:gd name="T10" fmla="*/ 0 w 1339"/>
                <a:gd name="T11" fmla="*/ 0 h 1574"/>
                <a:gd name="T12" fmla="*/ 1056 w 1339"/>
                <a:gd name="T13" fmla="*/ 0 h 1574"/>
                <a:gd name="T14" fmla="*/ 1339 w 1339"/>
                <a:gd name="T15" fmla="*/ 283 h 1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9" h="1574" fill="norm" stroke="1" extrusionOk="0">
                  <a:moveTo>
                    <a:pt x="1339" y="283"/>
                  </a:moveTo>
                  <a:cubicBezTo>
                    <a:pt x="1339" y="1291"/>
                    <a:pt x="1339" y="1291"/>
                    <a:pt x="1339" y="1291"/>
                  </a:cubicBezTo>
                  <a:cubicBezTo>
                    <a:pt x="811" y="1574"/>
                    <a:pt x="811" y="1574"/>
                    <a:pt x="811" y="1574"/>
                  </a:cubicBezTo>
                  <a:cubicBezTo>
                    <a:pt x="284" y="1291"/>
                    <a:pt x="284" y="1291"/>
                    <a:pt x="284" y="1291"/>
                  </a:cubicBezTo>
                  <a:cubicBezTo>
                    <a:pt x="284" y="283"/>
                    <a:pt x="284" y="283"/>
                    <a:pt x="284" y="283"/>
                  </a:cubicBezTo>
                  <a:cubicBezTo>
                    <a:pt x="283" y="126"/>
                    <a:pt x="156" y="0"/>
                    <a:pt x="0" y="0"/>
                  </a:cubicBezTo>
                  <a:cubicBezTo>
                    <a:pt x="1056" y="0"/>
                    <a:pt x="1056" y="0"/>
                    <a:pt x="1056" y="0"/>
                  </a:cubicBezTo>
                  <a:cubicBezTo>
                    <a:pt x="1212" y="0"/>
                    <a:pt x="1339" y="126"/>
                    <a:pt x="1339" y="2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  <p:sp>
          <p:nvSpPr>
            <p:cNvPr id="37" name="Freeform 11"/>
            <p:cNvSpPr/>
            <p:nvPr userDrawn="1"/>
          </p:nvSpPr>
          <p:spPr bwMode="auto">
            <a:xfrm>
              <a:off x="5979427" y="2271561"/>
              <a:ext cx="735266" cy="367633"/>
            </a:xfrm>
            <a:custGeom>
              <a:avLst/>
              <a:gdLst>
                <a:gd name="T0" fmla="*/ 567 w 567"/>
                <a:gd name="T1" fmla="*/ 283 h 283"/>
                <a:gd name="T2" fmla="*/ 283 w 567"/>
                <a:gd name="T3" fmla="*/ 0 h 283"/>
                <a:gd name="T4" fmla="*/ 0 w 567"/>
                <a:gd name="T5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7" h="283" fill="norm" stroke="1" extrusionOk="0">
                  <a:moveTo>
                    <a:pt x="567" y="283"/>
                  </a:moveTo>
                  <a:cubicBezTo>
                    <a:pt x="567" y="126"/>
                    <a:pt x="440" y="0"/>
                    <a:pt x="283" y="0"/>
                  </a:cubicBezTo>
                  <a:cubicBezTo>
                    <a:pt x="126" y="0"/>
                    <a:pt x="0" y="126"/>
                    <a:pt x="0" y="28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</p:grpSp>
      <p:grpSp>
        <p:nvGrpSpPr>
          <p:cNvPr id="1432252628" name="稻壳儿原创设计师：老油条_9"/>
          <p:cNvGrpSpPr/>
          <p:nvPr/>
        </p:nvGrpSpPr>
        <p:grpSpPr bwMode="auto">
          <a:xfrm>
            <a:off x="8626832" y="2271561"/>
            <a:ext cx="2105362" cy="2046617"/>
            <a:chOff x="8626832" y="2271561"/>
            <a:chExt cx="2105362" cy="2046617"/>
          </a:xfrm>
          <a:solidFill>
            <a:srgbClr val="1F5C61"/>
          </a:solidFill>
        </p:grpSpPr>
        <p:sp>
          <p:nvSpPr>
            <p:cNvPr id="34" name="Freeform 12"/>
            <p:cNvSpPr/>
            <p:nvPr userDrawn="1"/>
          </p:nvSpPr>
          <p:spPr bwMode="auto">
            <a:xfrm>
              <a:off x="8994465" y="2271561"/>
              <a:ext cx="1737729" cy="2046617"/>
            </a:xfrm>
            <a:custGeom>
              <a:avLst/>
              <a:gdLst>
                <a:gd name="T0" fmla="*/ 1339 w 1339"/>
                <a:gd name="T1" fmla="*/ 283 h 1574"/>
                <a:gd name="T2" fmla="*/ 1339 w 1339"/>
                <a:gd name="T3" fmla="*/ 1291 h 1574"/>
                <a:gd name="T4" fmla="*/ 812 w 1339"/>
                <a:gd name="T5" fmla="*/ 1574 h 1574"/>
                <a:gd name="T6" fmla="*/ 284 w 1339"/>
                <a:gd name="T7" fmla="*/ 1291 h 1574"/>
                <a:gd name="T8" fmla="*/ 284 w 1339"/>
                <a:gd name="T9" fmla="*/ 283 h 1574"/>
                <a:gd name="T10" fmla="*/ 0 w 1339"/>
                <a:gd name="T11" fmla="*/ 0 h 1574"/>
                <a:gd name="T12" fmla="*/ 1056 w 1339"/>
                <a:gd name="T13" fmla="*/ 0 h 1574"/>
                <a:gd name="T14" fmla="*/ 1339 w 1339"/>
                <a:gd name="T15" fmla="*/ 283 h 1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9" h="1574" fill="norm" stroke="1" extrusionOk="0">
                  <a:moveTo>
                    <a:pt x="1339" y="283"/>
                  </a:moveTo>
                  <a:cubicBezTo>
                    <a:pt x="1339" y="1291"/>
                    <a:pt x="1339" y="1291"/>
                    <a:pt x="1339" y="1291"/>
                  </a:cubicBezTo>
                  <a:cubicBezTo>
                    <a:pt x="812" y="1574"/>
                    <a:pt x="812" y="1574"/>
                    <a:pt x="812" y="1574"/>
                  </a:cubicBezTo>
                  <a:cubicBezTo>
                    <a:pt x="284" y="1291"/>
                    <a:pt x="284" y="1291"/>
                    <a:pt x="284" y="1291"/>
                  </a:cubicBezTo>
                  <a:cubicBezTo>
                    <a:pt x="284" y="283"/>
                    <a:pt x="284" y="283"/>
                    <a:pt x="284" y="283"/>
                  </a:cubicBezTo>
                  <a:cubicBezTo>
                    <a:pt x="283" y="126"/>
                    <a:pt x="157" y="0"/>
                    <a:pt x="0" y="0"/>
                  </a:cubicBezTo>
                  <a:cubicBezTo>
                    <a:pt x="1056" y="0"/>
                    <a:pt x="1056" y="0"/>
                    <a:pt x="1056" y="0"/>
                  </a:cubicBezTo>
                  <a:cubicBezTo>
                    <a:pt x="1213" y="0"/>
                    <a:pt x="1339" y="126"/>
                    <a:pt x="1339" y="2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  <p:sp>
          <p:nvSpPr>
            <p:cNvPr id="35" name="Freeform 13"/>
            <p:cNvSpPr/>
            <p:nvPr userDrawn="1"/>
          </p:nvSpPr>
          <p:spPr bwMode="auto">
            <a:xfrm>
              <a:off x="8626832" y="2271561"/>
              <a:ext cx="735266" cy="367633"/>
            </a:xfrm>
            <a:custGeom>
              <a:avLst/>
              <a:gdLst>
                <a:gd name="T0" fmla="*/ 567 w 567"/>
                <a:gd name="T1" fmla="*/ 283 h 283"/>
                <a:gd name="T2" fmla="*/ 283 w 567"/>
                <a:gd name="T3" fmla="*/ 0 h 283"/>
                <a:gd name="T4" fmla="*/ 0 w 567"/>
                <a:gd name="T5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7" h="283" fill="norm" stroke="1" extrusionOk="0">
                  <a:moveTo>
                    <a:pt x="567" y="283"/>
                  </a:moveTo>
                  <a:cubicBezTo>
                    <a:pt x="567" y="126"/>
                    <a:pt x="440" y="0"/>
                    <a:pt x="283" y="0"/>
                  </a:cubicBezTo>
                  <a:cubicBezTo>
                    <a:pt x="127" y="0"/>
                    <a:pt x="0" y="126"/>
                    <a:pt x="0" y="28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>
                <a:latin typeface="Roboto Condensed Light"/>
                <a:ea typeface="Roboto Condensed Light"/>
              </a:endParaRPr>
            </a:p>
          </p:txBody>
        </p:sp>
      </p:grpSp>
      <p:sp>
        <p:nvSpPr>
          <p:cNvPr id="1894410954" name="稻壳儿原创设计师：老油条_10"/>
          <p:cNvSpPr>
            <a:spLocks noEditPoints="1"/>
          </p:cNvSpPr>
          <p:nvPr/>
        </p:nvSpPr>
        <p:spPr bwMode="auto">
          <a:xfrm>
            <a:off x="7373796" y="2824801"/>
            <a:ext cx="276172" cy="282358"/>
          </a:xfrm>
          <a:custGeom>
            <a:avLst/>
            <a:gdLst>
              <a:gd name="T0" fmla="*/ 91 w 181"/>
              <a:gd name="T1" fmla="*/ 49 h 186"/>
              <a:gd name="T2" fmla="*/ 133 w 181"/>
              <a:gd name="T3" fmla="*/ 91 h 186"/>
              <a:gd name="T4" fmla="*/ 143 w 181"/>
              <a:gd name="T5" fmla="*/ 81 h 186"/>
              <a:gd name="T6" fmla="*/ 102 w 181"/>
              <a:gd name="T7" fmla="*/ 39 h 186"/>
              <a:gd name="T8" fmla="*/ 91 w 181"/>
              <a:gd name="T9" fmla="*/ 49 h 186"/>
              <a:gd name="T10" fmla="*/ 127 w 181"/>
              <a:gd name="T11" fmla="*/ 97 h 186"/>
              <a:gd name="T12" fmla="*/ 127 w 181"/>
              <a:gd name="T13" fmla="*/ 97 h 186"/>
              <a:gd name="T14" fmla="*/ 85 w 181"/>
              <a:gd name="T15" fmla="*/ 55 h 186"/>
              <a:gd name="T16" fmla="*/ 31 w 181"/>
              <a:gd name="T17" fmla="*/ 109 h 186"/>
              <a:gd name="T18" fmla="*/ 73 w 181"/>
              <a:gd name="T19" fmla="*/ 151 h 186"/>
              <a:gd name="T20" fmla="*/ 127 w 181"/>
              <a:gd name="T21" fmla="*/ 97 h 186"/>
              <a:gd name="T22" fmla="*/ 109 w 181"/>
              <a:gd name="T23" fmla="*/ 11 h 186"/>
              <a:gd name="T24" fmla="*/ 109 w 181"/>
              <a:gd name="T25" fmla="*/ 11 h 186"/>
              <a:gd name="T26" fmla="*/ 137 w 181"/>
              <a:gd name="T27" fmla="*/ 1 h 186"/>
              <a:gd name="T28" fmla="*/ 181 w 181"/>
              <a:gd name="T29" fmla="*/ 45 h 186"/>
              <a:gd name="T30" fmla="*/ 168 w 181"/>
              <a:gd name="T31" fmla="*/ 76 h 186"/>
              <a:gd name="T32" fmla="*/ 80 w 181"/>
              <a:gd name="T33" fmla="*/ 164 h 186"/>
              <a:gd name="T34" fmla="*/ 56 w 181"/>
              <a:gd name="T35" fmla="*/ 176 h 186"/>
              <a:gd name="T36" fmla="*/ 33 w 181"/>
              <a:gd name="T37" fmla="*/ 174 h 186"/>
              <a:gd name="T38" fmla="*/ 31 w 181"/>
              <a:gd name="T39" fmla="*/ 176 h 186"/>
              <a:gd name="T40" fmla="*/ 31 w 181"/>
              <a:gd name="T41" fmla="*/ 176 h 186"/>
              <a:gd name="T42" fmla="*/ 31 w 181"/>
              <a:gd name="T43" fmla="*/ 176 h 186"/>
              <a:gd name="T44" fmla="*/ 2 w 181"/>
              <a:gd name="T45" fmla="*/ 170 h 186"/>
              <a:gd name="T46" fmla="*/ 6 w 181"/>
              <a:gd name="T47" fmla="*/ 151 h 186"/>
              <a:gd name="T48" fmla="*/ 6 w 181"/>
              <a:gd name="T49" fmla="*/ 151 h 186"/>
              <a:gd name="T50" fmla="*/ 6 w 181"/>
              <a:gd name="T51" fmla="*/ 151 h 186"/>
              <a:gd name="T52" fmla="*/ 8 w 181"/>
              <a:gd name="T53" fmla="*/ 149 h 186"/>
              <a:gd name="T54" fmla="*/ 6 w 181"/>
              <a:gd name="T55" fmla="*/ 127 h 186"/>
              <a:gd name="T56" fmla="*/ 18 w 181"/>
              <a:gd name="T57" fmla="*/ 102 h 186"/>
              <a:gd name="T58" fmla="*/ 103 w 181"/>
              <a:gd name="T59" fmla="*/ 17 h 186"/>
              <a:gd name="T60" fmla="*/ 97 w 181"/>
              <a:gd name="T61" fmla="*/ 11 h 186"/>
              <a:gd name="T62" fmla="*/ 49 w 181"/>
              <a:gd name="T63" fmla="*/ 59 h 186"/>
              <a:gd name="T64" fmla="*/ 43 w 181"/>
              <a:gd name="T65" fmla="*/ 59 h 186"/>
              <a:gd name="T66" fmla="*/ 43 w 181"/>
              <a:gd name="T67" fmla="*/ 53 h 186"/>
              <a:gd name="T68" fmla="*/ 94 w 181"/>
              <a:gd name="T69" fmla="*/ 2 h 186"/>
              <a:gd name="T70" fmla="*/ 100 w 181"/>
              <a:gd name="T71" fmla="*/ 2 h 186"/>
              <a:gd name="T72" fmla="*/ 109 w 181"/>
              <a:gd name="T73" fmla="*/ 11 h 186"/>
              <a:gd name="T74" fmla="*/ 137 w 181"/>
              <a:gd name="T75" fmla="*/ 16 h 186"/>
              <a:gd name="T76" fmla="*/ 137 w 181"/>
              <a:gd name="T77" fmla="*/ 16 h 186"/>
              <a:gd name="T78" fmla="*/ 116 w 181"/>
              <a:gd name="T79" fmla="*/ 24 h 186"/>
              <a:gd name="T80" fmla="*/ 116 w 181"/>
              <a:gd name="T81" fmla="*/ 24 h 186"/>
              <a:gd name="T82" fmla="*/ 107 w 181"/>
              <a:gd name="T83" fmla="*/ 33 h 186"/>
              <a:gd name="T84" fmla="*/ 149 w 181"/>
              <a:gd name="T85" fmla="*/ 75 h 186"/>
              <a:gd name="T86" fmla="*/ 158 w 181"/>
              <a:gd name="T87" fmla="*/ 66 h 186"/>
              <a:gd name="T88" fmla="*/ 167 w 181"/>
              <a:gd name="T89" fmla="*/ 45 h 186"/>
              <a:gd name="T90" fmla="*/ 137 w 181"/>
              <a:gd name="T91" fmla="*/ 16 h 186"/>
              <a:gd name="T92" fmla="*/ 25 w 181"/>
              <a:gd name="T93" fmla="*/ 115 h 186"/>
              <a:gd name="T94" fmla="*/ 25 w 181"/>
              <a:gd name="T95" fmla="*/ 115 h 186"/>
              <a:gd name="T96" fmla="*/ 20 w 181"/>
              <a:gd name="T97" fmla="*/ 129 h 186"/>
              <a:gd name="T98" fmla="*/ 23 w 181"/>
              <a:gd name="T99" fmla="*/ 147 h 186"/>
              <a:gd name="T100" fmla="*/ 22 w 181"/>
              <a:gd name="T101" fmla="*/ 155 h 186"/>
              <a:gd name="T102" fmla="*/ 16 w 181"/>
              <a:gd name="T103" fmla="*/ 161 h 186"/>
              <a:gd name="T104" fmla="*/ 16 w 181"/>
              <a:gd name="T105" fmla="*/ 161 h 186"/>
              <a:gd name="T106" fmla="*/ 21 w 181"/>
              <a:gd name="T107" fmla="*/ 166 h 186"/>
              <a:gd name="T108" fmla="*/ 27 w 181"/>
              <a:gd name="T109" fmla="*/ 161 h 186"/>
              <a:gd name="T110" fmla="*/ 35 w 181"/>
              <a:gd name="T111" fmla="*/ 159 h 186"/>
              <a:gd name="T112" fmla="*/ 54 w 181"/>
              <a:gd name="T113" fmla="*/ 162 h 186"/>
              <a:gd name="T114" fmla="*/ 67 w 181"/>
              <a:gd name="T115" fmla="*/ 157 h 186"/>
              <a:gd name="T116" fmla="*/ 25 w 181"/>
              <a:gd name="T117" fmla="*/ 115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1" h="186" fill="norm" stroke="1" extrusionOk="0">
                <a:moveTo>
                  <a:pt x="91" y="49"/>
                </a:moveTo>
                <a:cubicBezTo>
                  <a:pt x="133" y="91"/>
                  <a:pt x="133" y="91"/>
                  <a:pt x="133" y="91"/>
                </a:cubicBezTo>
                <a:cubicBezTo>
                  <a:pt x="143" y="81"/>
                  <a:pt x="143" y="81"/>
                  <a:pt x="143" y="81"/>
                </a:cubicBezTo>
                <a:cubicBezTo>
                  <a:pt x="102" y="39"/>
                  <a:pt x="102" y="39"/>
                  <a:pt x="102" y="39"/>
                </a:cubicBezTo>
                <a:cubicBezTo>
                  <a:pt x="91" y="49"/>
                  <a:pt x="91" y="49"/>
                  <a:pt x="91" y="49"/>
                </a:cubicBezTo>
                <a:close/>
                <a:moveTo>
                  <a:pt x="127" y="97"/>
                </a:moveTo>
                <a:cubicBezTo>
                  <a:pt x="127" y="97"/>
                  <a:pt x="127" y="97"/>
                  <a:pt x="127" y="97"/>
                </a:cubicBezTo>
                <a:cubicBezTo>
                  <a:pt x="85" y="55"/>
                  <a:pt x="85" y="55"/>
                  <a:pt x="85" y="55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73" y="151"/>
                  <a:pt x="73" y="151"/>
                  <a:pt x="73" y="151"/>
                </a:cubicBezTo>
                <a:cubicBezTo>
                  <a:pt x="127" y="97"/>
                  <a:pt x="127" y="97"/>
                  <a:pt x="127" y="97"/>
                </a:cubicBezTo>
                <a:close/>
                <a:moveTo>
                  <a:pt x="109" y="11"/>
                </a:moveTo>
                <a:cubicBezTo>
                  <a:pt x="109" y="11"/>
                  <a:pt x="109" y="11"/>
                  <a:pt x="109" y="11"/>
                </a:cubicBezTo>
                <a:cubicBezTo>
                  <a:pt x="117" y="5"/>
                  <a:pt x="127" y="1"/>
                  <a:pt x="137" y="1"/>
                </a:cubicBezTo>
                <a:cubicBezTo>
                  <a:pt x="161" y="1"/>
                  <a:pt x="181" y="21"/>
                  <a:pt x="181" y="45"/>
                </a:cubicBezTo>
                <a:cubicBezTo>
                  <a:pt x="181" y="56"/>
                  <a:pt x="176" y="68"/>
                  <a:pt x="168" y="76"/>
                </a:cubicBezTo>
                <a:cubicBezTo>
                  <a:pt x="80" y="164"/>
                  <a:pt x="80" y="164"/>
                  <a:pt x="80" y="164"/>
                </a:cubicBezTo>
                <a:cubicBezTo>
                  <a:pt x="73" y="171"/>
                  <a:pt x="65" y="175"/>
                  <a:pt x="56" y="176"/>
                </a:cubicBezTo>
                <a:cubicBezTo>
                  <a:pt x="48" y="177"/>
                  <a:pt x="40" y="176"/>
                  <a:pt x="33" y="174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31" y="176"/>
                  <a:pt x="31" y="176"/>
                  <a:pt x="31" y="176"/>
                </a:cubicBezTo>
                <a:cubicBezTo>
                  <a:pt x="21" y="186"/>
                  <a:pt x="7" y="181"/>
                  <a:pt x="2" y="170"/>
                </a:cubicBezTo>
                <a:cubicBezTo>
                  <a:pt x="0" y="164"/>
                  <a:pt x="0" y="157"/>
                  <a:pt x="6" y="151"/>
                </a:cubicBezTo>
                <a:cubicBezTo>
                  <a:pt x="6" y="151"/>
                  <a:pt x="6" y="151"/>
                  <a:pt x="6" y="151"/>
                </a:cubicBezTo>
                <a:cubicBezTo>
                  <a:pt x="6" y="151"/>
                  <a:pt x="6" y="151"/>
                  <a:pt x="6" y="151"/>
                </a:cubicBezTo>
                <a:cubicBezTo>
                  <a:pt x="8" y="149"/>
                  <a:pt x="8" y="149"/>
                  <a:pt x="8" y="149"/>
                </a:cubicBezTo>
                <a:cubicBezTo>
                  <a:pt x="6" y="142"/>
                  <a:pt x="5" y="134"/>
                  <a:pt x="6" y="127"/>
                </a:cubicBezTo>
                <a:cubicBezTo>
                  <a:pt x="7" y="118"/>
                  <a:pt x="11" y="109"/>
                  <a:pt x="18" y="102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97" y="11"/>
                  <a:pt x="97" y="11"/>
                  <a:pt x="97" y="11"/>
                </a:cubicBezTo>
                <a:cubicBezTo>
                  <a:pt x="49" y="59"/>
                  <a:pt x="49" y="59"/>
                  <a:pt x="49" y="59"/>
                </a:cubicBezTo>
                <a:cubicBezTo>
                  <a:pt x="48" y="60"/>
                  <a:pt x="45" y="60"/>
                  <a:pt x="43" y="59"/>
                </a:cubicBezTo>
                <a:cubicBezTo>
                  <a:pt x="42" y="57"/>
                  <a:pt x="42" y="54"/>
                  <a:pt x="43" y="53"/>
                </a:cubicBezTo>
                <a:cubicBezTo>
                  <a:pt x="94" y="2"/>
                  <a:pt x="94" y="2"/>
                  <a:pt x="94" y="2"/>
                </a:cubicBezTo>
                <a:cubicBezTo>
                  <a:pt x="96" y="0"/>
                  <a:pt x="98" y="0"/>
                  <a:pt x="100" y="2"/>
                </a:cubicBezTo>
                <a:cubicBezTo>
                  <a:pt x="109" y="11"/>
                  <a:pt x="109" y="11"/>
                  <a:pt x="109" y="11"/>
                </a:cubicBezTo>
                <a:close/>
                <a:moveTo>
                  <a:pt x="137" y="16"/>
                </a:moveTo>
                <a:cubicBezTo>
                  <a:pt x="137" y="16"/>
                  <a:pt x="137" y="16"/>
                  <a:pt x="137" y="16"/>
                </a:cubicBezTo>
                <a:cubicBezTo>
                  <a:pt x="129" y="16"/>
                  <a:pt x="122" y="18"/>
                  <a:pt x="116" y="24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07" y="33"/>
                  <a:pt x="107" y="33"/>
                  <a:pt x="107" y="33"/>
                </a:cubicBezTo>
                <a:cubicBezTo>
                  <a:pt x="149" y="75"/>
                  <a:pt x="149" y="75"/>
                  <a:pt x="149" y="75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64" y="60"/>
                  <a:pt x="167" y="53"/>
                  <a:pt x="167" y="45"/>
                </a:cubicBezTo>
                <a:cubicBezTo>
                  <a:pt x="167" y="29"/>
                  <a:pt x="153" y="16"/>
                  <a:pt x="137" y="16"/>
                </a:cubicBezTo>
                <a:close/>
                <a:moveTo>
                  <a:pt x="25" y="115"/>
                </a:moveTo>
                <a:cubicBezTo>
                  <a:pt x="25" y="115"/>
                  <a:pt x="25" y="115"/>
                  <a:pt x="25" y="115"/>
                </a:cubicBezTo>
                <a:cubicBezTo>
                  <a:pt x="22" y="119"/>
                  <a:pt x="21" y="124"/>
                  <a:pt x="20" y="129"/>
                </a:cubicBezTo>
                <a:cubicBezTo>
                  <a:pt x="19" y="135"/>
                  <a:pt x="20" y="141"/>
                  <a:pt x="23" y="147"/>
                </a:cubicBezTo>
                <a:cubicBezTo>
                  <a:pt x="25" y="149"/>
                  <a:pt x="24" y="153"/>
                  <a:pt x="22" y="155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3" y="164"/>
                  <a:pt x="18" y="169"/>
                  <a:pt x="21" y="166"/>
                </a:cubicBezTo>
                <a:cubicBezTo>
                  <a:pt x="27" y="161"/>
                  <a:pt x="27" y="161"/>
                  <a:pt x="27" y="161"/>
                </a:cubicBezTo>
                <a:cubicBezTo>
                  <a:pt x="29" y="158"/>
                  <a:pt x="32" y="157"/>
                  <a:pt x="35" y="159"/>
                </a:cubicBezTo>
                <a:cubicBezTo>
                  <a:pt x="41" y="162"/>
                  <a:pt x="47" y="163"/>
                  <a:pt x="54" y="162"/>
                </a:cubicBezTo>
                <a:cubicBezTo>
                  <a:pt x="58" y="162"/>
                  <a:pt x="63" y="160"/>
                  <a:pt x="67" y="157"/>
                </a:cubicBezTo>
                <a:cubicBezTo>
                  <a:pt x="25" y="115"/>
                  <a:pt x="25" y="115"/>
                  <a:pt x="25" y="1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968282059" name="稻壳儿原创设计师：老油条_11"/>
          <p:cNvSpPr>
            <a:spLocks noEditPoints="1"/>
          </p:cNvSpPr>
          <p:nvPr/>
        </p:nvSpPr>
        <p:spPr bwMode="auto">
          <a:xfrm>
            <a:off x="4792940" y="2824802"/>
            <a:ext cx="282356" cy="282356"/>
          </a:xfrm>
          <a:custGeom>
            <a:avLst/>
            <a:gdLst>
              <a:gd name="T0" fmla="*/ 134 w 185"/>
              <a:gd name="T1" fmla="*/ 90 h 185"/>
              <a:gd name="T2" fmla="*/ 72 w 185"/>
              <a:gd name="T3" fmla="*/ 42 h 185"/>
              <a:gd name="T4" fmla="*/ 42 w 185"/>
              <a:gd name="T5" fmla="*/ 72 h 185"/>
              <a:gd name="T6" fmla="*/ 90 w 185"/>
              <a:gd name="T7" fmla="*/ 134 h 185"/>
              <a:gd name="T8" fmla="*/ 134 w 185"/>
              <a:gd name="T9" fmla="*/ 90 h 185"/>
              <a:gd name="T10" fmla="*/ 71 w 185"/>
              <a:gd name="T11" fmla="*/ 31 h 185"/>
              <a:gd name="T12" fmla="*/ 71 w 185"/>
              <a:gd name="T13" fmla="*/ 31 h 185"/>
              <a:gd name="T14" fmla="*/ 75 w 185"/>
              <a:gd name="T15" fmla="*/ 27 h 185"/>
              <a:gd name="T16" fmla="*/ 78 w 185"/>
              <a:gd name="T17" fmla="*/ 24 h 185"/>
              <a:gd name="T18" fmla="*/ 72 w 185"/>
              <a:gd name="T19" fmla="*/ 18 h 185"/>
              <a:gd name="T20" fmla="*/ 18 w 185"/>
              <a:gd name="T21" fmla="*/ 72 h 185"/>
              <a:gd name="T22" fmla="*/ 24 w 185"/>
              <a:gd name="T23" fmla="*/ 78 h 185"/>
              <a:gd name="T24" fmla="*/ 31 w 185"/>
              <a:gd name="T25" fmla="*/ 71 h 185"/>
              <a:gd name="T26" fmla="*/ 32 w 185"/>
              <a:gd name="T27" fmla="*/ 71 h 185"/>
              <a:gd name="T28" fmla="*/ 71 w 185"/>
              <a:gd name="T29" fmla="*/ 31 h 185"/>
              <a:gd name="T30" fmla="*/ 91 w 185"/>
              <a:gd name="T31" fmla="*/ 145 h 185"/>
              <a:gd name="T32" fmla="*/ 91 w 185"/>
              <a:gd name="T33" fmla="*/ 145 h 185"/>
              <a:gd name="T34" fmla="*/ 90 w 185"/>
              <a:gd name="T35" fmla="*/ 145 h 185"/>
              <a:gd name="T36" fmla="*/ 87 w 185"/>
              <a:gd name="T37" fmla="*/ 148 h 185"/>
              <a:gd name="T38" fmla="*/ 93 w 185"/>
              <a:gd name="T39" fmla="*/ 154 h 185"/>
              <a:gd name="T40" fmla="*/ 154 w 185"/>
              <a:gd name="T41" fmla="*/ 93 h 185"/>
              <a:gd name="T42" fmla="*/ 148 w 185"/>
              <a:gd name="T43" fmla="*/ 87 h 185"/>
              <a:gd name="T44" fmla="*/ 147 w 185"/>
              <a:gd name="T45" fmla="*/ 88 h 185"/>
              <a:gd name="T46" fmla="*/ 147 w 185"/>
              <a:gd name="T47" fmla="*/ 88 h 185"/>
              <a:gd name="T48" fmla="*/ 146 w 185"/>
              <a:gd name="T49" fmla="*/ 89 h 185"/>
              <a:gd name="T50" fmla="*/ 145 w 185"/>
              <a:gd name="T51" fmla="*/ 90 h 185"/>
              <a:gd name="T52" fmla="*/ 145 w 185"/>
              <a:gd name="T53" fmla="*/ 90 h 185"/>
              <a:gd name="T54" fmla="*/ 91 w 185"/>
              <a:gd name="T55" fmla="*/ 145 h 185"/>
              <a:gd name="T56" fmla="*/ 87 w 185"/>
              <a:gd name="T57" fmla="*/ 36 h 185"/>
              <a:gd name="T58" fmla="*/ 87 w 185"/>
              <a:gd name="T59" fmla="*/ 36 h 185"/>
              <a:gd name="T60" fmla="*/ 139 w 185"/>
              <a:gd name="T61" fmla="*/ 76 h 185"/>
              <a:gd name="T62" fmla="*/ 143 w 185"/>
              <a:gd name="T63" fmla="*/ 72 h 185"/>
              <a:gd name="T64" fmla="*/ 143 w 185"/>
              <a:gd name="T65" fmla="*/ 72 h 185"/>
              <a:gd name="T66" fmla="*/ 153 w 185"/>
              <a:gd name="T67" fmla="*/ 72 h 185"/>
              <a:gd name="T68" fmla="*/ 169 w 185"/>
              <a:gd name="T69" fmla="*/ 88 h 185"/>
              <a:gd name="T70" fmla="*/ 169 w 185"/>
              <a:gd name="T71" fmla="*/ 88 h 185"/>
              <a:gd name="T72" fmla="*/ 169 w 185"/>
              <a:gd name="T73" fmla="*/ 98 h 185"/>
              <a:gd name="T74" fmla="*/ 139 w 185"/>
              <a:gd name="T75" fmla="*/ 129 h 185"/>
              <a:gd name="T76" fmla="*/ 182 w 185"/>
              <a:gd name="T77" fmla="*/ 172 h 185"/>
              <a:gd name="T78" fmla="*/ 182 w 185"/>
              <a:gd name="T79" fmla="*/ 182 h 185"/>
              <a:gd name="T80" fmla="*/ 172 w 185"/>
              <a:gd name="T81" fmla="*/ 182 h 185"/>
              <a:gd name="T82" fmla="*/ 129 w 185"/>
              <a:gd name="T83" fmla="*/ 139 h 185"/>
              <a:gd name="T84" fmla="*/ 98 w 185"/>
              <a:gd name="T85" fmla="*/ 169 h 185"/>
              <a:gd name="T86" fmla="*/ 98 w 185"/>
              <a:gd name="T87" fmla="*/ 169 h 185"/>
              <a:gd name="T88" fmla="*/ 88 w 185"/>
              <a:gd name="T89" fmla="*/ 169 h 185"/>
              <a:gd name="T90" fmla="*/ 72 w 185"/>
              <a:gd name="T91" fmla="*/ 154 h 185"/>
              <a:gd name="T92" fmla="*/ 72 w 185"/>
              <a:gd name="T93" fmla="*/ 153 h 185"/>
              <a:gd name="T94" fmla="*/ 72 w 185"/>
              <a:gd name="T95" fmla="*/ 143 h 185"/>
              <a:gd name="T96" fmla="*/ 76 w 185"/>
              <a:gd name="T97" fmla="*/ 139 h 185"/>
              <a:gd name="T98" fmla="*/ 36 w 185"/>
              <a:gd name="T99" fmla="*/ 87 h 185"/>
              <a:gd name="T100" fmla="*/ 29 w 185"/>
              <a:gd name="T101" fmla="*/ 93 h 185"/>
              <a:gd name="T102" fmla="*/ 29 w 185"/>
              <a:gd name="T103" fmla="*/ 93 h 185"/>
              <a:gd name="T104" fmla="*/ 29 w 185"/>
              <a:gd name="T105" fmla="*/ 93 h 185"/>
              <a:gd name="T106" fmla="*/ 19 w 185"/>
              <a:gd name="T107" fmla="*/ 93 h 185"/>
              <a:gd name="T108" fmla="*/ 3 w 185"/>
              <a:gd name="T109" fmla="*/ 77 h 185"/>
              <a:gd name="T110" fmla="*/ 3 w 185"/>
              <a:gd name="T111" fmla="*/ 77 h 185"/>
              <a:gd name="T112" fmla="*/ 3 w 185"/>
              <a:gd name="T113" fmla="*/ 67 h 185"/>
              <a:gd name="T114" fmla="*/ 67 w 185"/>
              <a:gd name="T115" fmla="*/ 3 h 185"/>
              <a:gd name="T116" fmla="*/ 77 w 185"/>
              <a:gd name="T117" fmla="*/ 3 h 185"/>
              <a:gd name="T118" fmla="*/ 93 w 185"/>
              <a:gd name="T119" fmla="*/ 19 h 185"/>
              <a:gd name="T120" fmla="*/ 93 w 185"/>
              <a:gd name="T121" fmla="*/ 19 h 185"/>
              <a:gd name="T122" fmla="*/ 93 w 185"/>
              <a:gd name="T123" fmla="*/ 29 h 185"/>
              <a:gd name="T124" fmla="*/ 87 w 185"/>
              <a:gd name="T125" fmla="*/ 3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5" h="185" fill="norm" stroke="1" extrusionOk="0">
                <a:moveTo>
                  <a:pt x="134" y="90"/>
                </a:moveTo>
                <a:cubicBezTo>
                  <a:pt x="72" y="42"/>
                  <a:pt x="72" y="42"/>
                  <a:pt x="72" y="42"/>
                </a:cubicBezTo>
                <a:cubicBezTo>
                  <a:pt x="42" y="72"/>
                  <a:pt x="42" y="72"/>
                  <a:pt x="42" y="72"/>
                </a:cubicBezTo>
                <a:cubicBezTo>
                  <a:pt x="90" y="134"/>
                  <a:pt x="90" y="134"/>
                  <a:pt x="90" y="134"/>
                </a:cubicBezTo>
                <a:cubicBezTo>
                  <a:pt x="134" y="90"/>
                  <a:pt x="134" y="90"/>
                  <a:pt x="134" y="90"/>
                </a:cubicBezTo>
                <a:close/>
                <a:moveTo>
                  <a:pt x="71" y="31"/>
                </a:moveTo>
                <a:cubicBezTo>
                  <a:pt x="71" y="31"/>
                  <a:pt x="71" y="31"/>
                  <a:pt x="71" y="31"/>
                </a:cubicBezTo>
                <a:cubicBezTo>
                  <a:pt x="75" y="27"/>
                  <a:pt x="75" y="27"/>
                  <a:pt x="75" y="27"/>
                </a:cubicBezTo>
                <a:cubicBezTo>
                  <a:pt x="78" y="24"/>
                  <a:pt x="78" y="24"/>
                  <a:pt x="78" y="24"/>
                </a:cubicBezTo>
                <a:cubicBezTo>
                  <a:pt x="72" y="18"/>
                  <a:pt x="72" y="18"/>
                  <a:pt x="72" y="18"/>
                </a:cubicBezTo>
                <a:cubicBezTo>
                  <a:pt x="18" y="72"/>
                  <a:pt x="18" y="72"/>
                  <a:pt x="18" y="72"/>
                </a:cubicBezTo>
                <a:cubicBezTo>
                  <a:pt x="24" y="78"/>
                  <a:pt x="24" y="78"/>
                  <a:pt x="24" y="78"/>
                </a:cubicBezTo>
                <a:cubicBezTo>
                  <a:pt x="31" y="71"/>
                  <a:pt x="31" y="71"/>
                  <a:pt x="31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71" y="31"/>
                  <a:pt x="71" y="31"/>
                  <a:pt x="71" y="31"/>
                </a:cubicBezTo>
                <a:close/>
                <a:moveTo>
                  <a:pt x="91" y="145"/>
                </a:moveTo>
                <a:cubicBezTo>
                  <a:pt x="91" y="145"/>
                  <a:pt x="91" y="145"/>
                  <a:pt x="91" y="145"/>
                </a:cubicBezTo>
                <a:cubicBezTo>
                  <a:pt x="90" y="145"/>
                  <a:pt x="90" y="145"/>
                  <a:pt x="90" y="145"/>
                </a:cubicBezTo>
                <a:cubicBezTo>
                  <a:pt x="87" y="148"/>
                  <a:pt x="87" y="148"/>
                  <a:pt x="87" y="148"/>
                </a:cubicBezTo>
                <a:cubicBezTo>
                  <a:pt x="93" y="154"/>
                  <a:pt x="93" y="154"/>
                  <a:pt x="93" y="154"/>
                </a:cubicBezTo>
                <a:cubicBezTo>
                  <a:pt x="154" y="93"/>
                  <a:pt x="154" y="93"/>
                  <a:pt x="154" y="93"/>
                </a:cubicBezTo>
                <a:cubicBezTo>
                  <a:pt x="148" y="87"/>
                  <a:pt x="148" y="87"/>
                  <a:pt x="148" y="87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146" y="89"/>
                  <a:pt x="146" y="89"/>
                  <a:pt x="146" y="89"/>
                </a:cubicBezTo>
                <a:cubicBezTo>
                  <a:pt x="145" y="90"/>
                  <a:pt x="145" y="90"/>
                  <a:pt x="145" y="90"/>
                </a:cubicBezTo>
                <a:cubicBezTo>
                  <a:pt x="145" y="90"/>
                  <a:pt x="145" y="90"/>
                  <a:pt x="145" y="90"/>
                </a:cubicBezTo>
                <a:cubicBezTo>
                  <a:pt x="91" y="145"/>
                  <a:pt x="91" y="145"/>
                  <a:pt x="91" y="145"/>
                </a:cubicBezTo>
                <a:close/>
                <a:moveTo>
                  <a:pt x="87" y="36"/>
                </a:moveTo>
                <a:cubicBezTo>
                  <a:pt x="87" y="36"/>
                  <a:pt x="87" y="36"/>
                  <a:pt x="87" y="3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43" y="72"/>
                  <a:pt x="143" y="72"/>
                  <a:pt x="143" y="72"/>
                </a:cubicBezTo>
                <a:cubicBezTo>
                  <a:pt x="143" y="72"/>
                  <a:pt x="143" y="72"/>
                  <a:pt x="143" y="72"/>
                </a:cubicBezTo>
                <a:cubicBezTo>
                  <a:pt x="146" y="69"/>
                  <a:pt x="151" y="69"/>
                  <a:pt x="153" y="72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72" y="91"/>
                  <a:pt x="172" y="95"/>
                  <a:pt x="169" y="98"/>
                </a:cubicBezTo>
                <a:cubicBezTo>
                  <a:pt x="139" y="129"/>
                  <a:pt x="139" y="129"/>
                  <a:pt x="139" y="129"/>
                </a:cubicBezTo>
                <a:cubicBezTo>
                  <a:pt x="182" y="172"/>
                  <a:pt x="182" y="172"/>
                  <a:pt x="182" y="172"/>
                </a:cubicBezTo>
                <a:cubicBezTo>
                  <a:pt x="185" y="175"/>
                  <a:pt x="185" y="180"/>
                  <a:pt x="182" y="182"/>
                </a:cubicBezTo>
                <a:cubicBezTo>
                  <a:pt x="180" y="185"/>
                  <a:pt x="175" y="185"/>
                  <a:pt x="172" y="182"/>
                </a:cubicBezTo>
                <a:cubicBezTo>
                  <a:pt x="129" y="139"/>
                  <a:pt x="129" y="139"/>
                  <a:pt x="129" y="13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95" y="172"/>
                  <a:pt x="91" y="172"/>
                  <a:pt x="88" y="169"/>
                </a:cubicBezTo>
                <a:cubicBezTo>
                  <a:pt x="72" y="154"/>
                  <a:pt x="72" y="154"/>
                  <a:pt x="72" y="154"/>
                </a:cubicBezTo>
                <a:cubicBezTo>
                  <a:pt x="72" y="153"/>
                  <a:pt x="72" y="153"/>
                  <a:pt x="72" y="153"/>
                </a:cubicBezTo>
                <a:cubicBezTo>
                  <a:pt x="69" y="150"/>
                  <a:pt x="69" y="146"/>
                  <a:pt x="72" y="143"/>
                </a:cubicBezTo>
                <a:cubicBezTo>
                  <a:pt x="76" y="139"/>
                  <a:pt x="76" y="139"/>
                  <a:pt x="76" y="139"/>
                </a:cubicBezTo>
                <a:cubicBezTo>
                  <a:pt x="36" y="87"/>
                  <a:pt x="36" y="87"/>
                  <a:pt x="36" y="87"/>
                </a:cubicBezTo>
                <a:cubicBezTo>
                  <a:pt x="29" y="93"/>
                  <a:pt x="29" y="93"/>
                  <a:pt x="29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26" y="96"/>
                  <a:pt x="22" y="96"/>
                  <a:pt x="19" y="93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0" y="74"/>
                  <a:pt x="0" y="70"/>
                  <a:pt x="3" y="67"/>
                </a:cubicBezTo>
                <a:cubicBezTo>
                  <a:pt x="67" y="3"/>
                  <a:pt x="67" y="3"/>
                  <a:pt x="67" y="3"/>
                </a:cubicBezTo>
                <a:cubicBezTo>
                  <a:pt x="70" y="0"/>
                  <a:pt x="74" y="0"/>
                  <a:pt x="77" y="3"/>
                </a:cubicBezTo>
                <a:cubicBezTo>
                  <a:pt x="93" y="19"/>
                  <a:pt x="93" y="19"/>
                  <a:pt x="93" y="19"/>
                </a:cubicBezTo>
                <a:cubicBezTo>
                  <a:pt x="93" y="19"/>
                  <a:pt x="93" y="19"/>
                  <a:pt x="93" y="19"/>
                </a:cubicBezTo>
                <a:cubicBezTo>
                  <a:pt x="96" y="22"/>
                  <a:pt x="96" y="26"/>
                  <a:pt x="93" y="29"/>
                </a:cubicBezTo>
                <a:cubicBezTo>
                  <a:pt x="87" y="36"/>
                  <a:pt x="87" y="36"/>
                  <a:pt x="8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933163781" name="稻壳儿原创设计师：老油条_12"/>
          <p:cNvSpPr>
            <a:spLocks noEditPoints="1"/>
          </p:cNvSpPr>
          <p:nvPr/>
        </p:nvSpPr>
        <p:spPr bwMode="auto">
          <a:xfrm>
            <a:off x="9919642" y="2799898"/>
            <a:ext cx="263806" cy="286478"/>
          </a:xfrm>
          <a:custGeom>
            <a:avLst/>
            <a:gdLst>
              <a:gd name="T0" fmla="*/ 7 w 172"/>
              <a:gd name="T1" fmla="*/ 57 h 187"/>
              <a:gd name="T2" fmla="*/ 172 w 172"/>
              <a:gd name="T3" fmla="*/ 64 h 187"/>
              <a:gd name="T4" fmla="*/ 172 w 172"/>
              <a:gd name="T5" fmla="*/ 96 h 187"/>
              <a:gd name="T6" fmla="*/ 165 w 172"/>
              <a:gd name="T7" fmla="*/ 103 h 187"/>
              <a:gd name="T8" fmla="*/ 164 w 172"/>
              <a:gd name="T9" fmla="*/ 180 h 187"/>
              <a:gd name="T10" fmla="*/ 157 w 172"/>
              <a:gd name="T11" fmla="*/ 187 h 187"/>
              <a:gd name="T12" fmla="*/ 8 w 172"/>
              <a:gd name="T13" fmla="*/ 180 h 187"/>
              <a:gd name="T14" fmla="*/ 8 w 172"/>
              <a:gd name="T15" fmla="*/ 103 h 187"/>
              <a:gd name="T16" fmla="*/ 0 w 172"/>
              <a:gd name="T17" fmla="*/ 96 h 187"/>
              <a:gd name="T18" fmla="*/ 0 w 172"/>
              <a:gd name="T19" fmla="*/ 64 h 187"/>
              <a:gd name="T20" fmla="*/ 100 w 172"/>
              <a:gd name="T21" fmla="*/ 173 h 187"/>
              <a:gd name="T22" fmla="*/ 100 w 172"/>
              <a:gd name="T23" fmla="*/ 103 h 187"/>
              <a:gd name="T24" fmla="*/ 72 w 172"/>
              <a:gd name="T25" fmla="*/ 173 h 187"/>
              <a:gd name="T26" fmla="*/ 64 w 172"/>
              <a:gd name="T27" fmla="*/ 173 h 187"/>
              <a:gd name="T28" fmla="*/ 64 w 172"/>
              <a:gd name="T29" fmla="*/ 103 h 187"/>
              <a:gd name="T30" fmla="*/ 22 w 172"/>
              <a:gd name="T31" fmla="*/ 173 h 187"/>
              <a:gd name="T32" fmla="*/ 108 w 172"/>
              <a:gd name="T33" fmla="*/ 103 h 187"/>
              <a:gd name="T34" fmla="*/ 108 w 172"/>
              <a:gd name="T35" fmla="*/ 173 h 187"/>
              <a:gd name="T36" fmla="*/ 150 w 172"/>
              <a:gd name="T37" fmla="*/ 103 h 187"/>
              <a:gd name="T38" fmla="*/ 86 w 172"/>
              <a:gd name="T39" fmla="*/ 14 h 187"/>
              <a:gd name="T40" fmla="*/ 96 w 172"/>
              <a:gd name="T41" fmla="*/ 17 h 187"/>
              <a:gd name="T42" fmla="*/ 120 w 172"/>
              <a:gd name="T43" fmla="*/ 0 h 187"/>
              <a:gd name="T44" fmla="*/ 145 w 172"/>
              <a:gd name="T45" fmla="*/ 25 h 187"/>
              <a:gd name="T46" fmla="*/ 120 w 172"/>
              <a:gd name="T47" fmla="*/ 50 h 187"/>
              <a:gd name="T48" fmla="*/ 52 w 172"/>
              <a:gd name="T49" fmla="*/ 50 h 187"/>
              <a:gd name="T50" fmla="*/ 35 w 172"/>
              <a:gd name="T51" fmla="*/ 43 h 187"/>
              <a:gd name="T52" fmla="*/ 35 w 172"/>
              <a:gd name="T53" fmla="*/ 7 h 187"/>
              <a:gd name="T54" fmla="*/ 70 w 172"/>
              <a:gd name="T55" fmla="*/ 7 h 187"/>
              <a:gd name="T56" fmla="*/ 86 w 172"/>
              <a:gd name="T57" fmla="*/ 14 h 187"/>
              <a:gd name="T58" fmla="*/ 93 w 172"/>
              <a:gd name="T59" fmla="*/ 26 h 187"/>
              <a:gd name="T60" fmla="*/ 80 w 172"/>
              <a:gd name="T61" fmla="*/ 26 h 187"/>
              <a:gd name="T62" fmla="*/ 80 w 172"/>
              <a:gd name="T63" fmla="*/ 39 h 187"/>
              <a:gd name="T64" fmla="*/ 93 w 172"/>
              <a:gd name="T65" fmla="*/ 39 h 187"/>
              <a:gd name="T66" fmla="*/ 96 w 172"/>
              <a:gd name="T67" fmla="*/ 32 h 187"/>
              <a:gd name="T68" fmla="*/ 103 w 172"/>
              <a:gd name="T69" fmla="*/ 25 h 187"/>
              <a:gd name="T70" fmla="*/ 104 w 172"/>
              <a:gd name="T71" fmla="*/ 32 h 187"/>
              <a:gd name="T72" fmla="*/ 120 w 172"/>
              <a:gd name="T73" fmla="*/ 42 h 187"/>
              <a:gd name="T74" fmla="*/ 136 w 172"/>
              <a:gd name="T75" fmla="*/ 25 h 187"/>
              <a:gd name="T76" fmla="*/ 120 w 172"/>
              <a:gd name="T77" fmla="*/ 8 h 187"/>
              <a:gd name="T78" fmla="*/ 103 w 172"/>
              <a:gd name="T79" fmla="*/ 25 h 187"/>
              <a:gd name="T80" fmla="*/ 71 w 172"/>
              <a:gd name="T81" fmla="*/ 42 h 187"/>
              <a:gd name="T82" fmla="*/ 69 w 172"/>
              <a:gd name="T83" fmla="*/ 32 h 187"/>
              <a:gd name="T84" fmla="*/ 69 w 172"/>
              <a:gd name="T85" fmla="*/ 25 h 187"/>
              <a:gd name="T86" fmla="*/ 52 w 172"/>
              <a:gd name="T87" fmla="*/ 8 h 187"/>
              <a:gd name="T88" fmla="*/ 36 w 172"/>
              <a:gd name="T89" fmla="*/ 25 h 187"/>
              <a:gd name="T90" fmla="*/ 52 w 172"/>
              <a:gd name="T91" fmla="*/ 42 h 187"/>
              <a:gd name="T92" fmla="*/ 158 w 172"/>
              <a:gd name="T93" fmla="*/ 71 h 187"/>
              <a:gd name="T94" fmla="*/ 14 w 172"/>
              <a:gd name="T95" fmla="*/ 71 h 187"/>
              <a:gd name="T96" fmla="*/ 158 w 172"/>
              <a:gd name="T97" fmla="*/ 89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72" h="187" fill="norm" stroke="1" extrusionOk="0">
                <a:moveTo>
                  <a:pt x="7" y="57"/>
                </a:moveTo>
                <a:cubicBezTo>
                  <a:pt x="7" y="57"/>
                  <a:pt x="7" y="57"/>
                  <a:pt x="7" y="57"/>
                </a:cubicBezTo>
                <a:cubicBezTo>
                  <a:pt x="165" y="57"/>
                  <a:pt x="165" y="57"/>
                  <a:pt x="165" y="57"/>
                </a:cubicBezTo>
                <a:cubicBezTo>
                  <a:pt x="169" y="57"/>
                  <a:pt x="172" y="60"/>
                  <a:pt x="172" y="64"/>
                </a:cubicBezTo>
                <a:cubicBezTo>
                  <a:pt x="172" y="64"/>
                  <a:pt x="172" y="64"/>
                  <a:pt x="172" y="64"/>
                </a:cubicBezTo>
                <a:cubicBezTo>
                  <a:pt x="172" y="96"/>
                  <a:pt x="172" y="96"/>
                  <a:pt x="172" y="96"/>
                </a:cubicBezTo>
                <a:cubicBezTo>
                  <a:pt x="172" y="100"/>
                  <a:pt x="169" y="103"/>
                  <a:pt x="165" y="103"/>
                </a:cubicBezTo>
                <a:cubicBezTo>
                  <a:pt x="165" y="103"/>
                  <a:pt x="165" y="103"/>
                  <a:pt x="165" y="103"/>
                </a:cubicBezTo>
                <a:cubicBezTo>
                  <a:pt x="164" y="103"/>
                  <a:pt x="164" y="103"/>
                  <a:pt x="164" y="103"/>
                </a:cubicBezTo>
                <a:cubicBezTo>
                  <a:pt x="164" y="180"/>
                  <a:pt x="164" y="180"/>
                  <a:pt x="164" y="180"/>
                </a:cubicBezTo>
                <a:cubicBezTo>
                  <a:pt x="164" y="184"/>
                  <a:pt x="161" y="187"/>
                  <a:pt x="157" y="187"/>
                </a:cubicBezTo>
                <a:cubicBezTo>
                  <a:pt x="157" y="187"/>
                  <a:pt x="157" y="187"/>
                  <a:pt x="157" y="187"/>
                </a:cubicBezTo>
                <a:cubicBezTo>
                  <a:pt x="15" y="187"/>
                  <a:pt x="15" y="187"/>
                  <a:pt x="15" y="187"/>
                </a:cubicBezTo>
                <a:cubicBezTo>
                  <a:pt x="11" y="187"/>
                  <a:pt x="8" y="184"/>
                  <a:pt x="8" y="180"/>
                </a:cubicBezTo>
                <a:cubicBezTo>
                  <a:pt x="8" y="180"/>
                  <a:pt x="8" y="180"/>
                  <a:pt x="8" y="180"/>
                </a:cubicBezTo>
                <a:cubicBezTo>
                  <a:pt x="8" y="103"/>
                  <a:pt x="8" y="103"/>
                  <a:pt x="8" y="103"/>
                </a:cubicBezTo>
                <a:cubicBezTo>
                  <a:pt x="7" y="103"/>
                  <a:pt x="7" y="103"/>
                  <a:pt x="7" y="103"/>
                </a:cubicBezTo>
                <a:cubicBezTo>
                  <a:pt x="3" y="103"/>
                  <a:pt x="0" y="100"/>
                  <a:pt x="0" y="96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0"/>
                  <a:pt x="3" y="57"/>
                  <a:pt x="7" y="57"/>
                </a:cubicBezTo>
                <a:close/>
                <a:moveTo>
                  <a:pt x="100" y="173"/>
                </a:moveTo>
                <a:cubicBezTo>
                  <a:pt x="100" y="173"/>
                  <a:pt x="100" y="173"/>
                  <a:pt x="100" y="173"/>
                </a:cubicBezTo>
                <a:cubicBezTo>
                  <a:pt x="100" y="103"/>
                  <a:pt x="100" y="103"/>
                  <a:pt x="100" y="103"/>
                </a:cubicBezTo>
                <a:cubicBezTo>
                  <a:pt x="72" y="103"/>
                  <a:pt x="72" y="103"/>
                  <a:pt x="72" y="103"/>
                </a:cubicBezTo>
                <a:cubicBezTo>
                  <a:pt x="72" y="173"/>
                  <a:pt x="72" y="173"/>
                  <a:pt x="72" y="173"/>
                </a:cubicBezTo>
                <a:cubicBezTo>
                  <a:pt x="100" y="173"/>
                  <a:pt x="100" y="173"/>
                  <a:pt x="100" y="173"/>
                </a:cubicBezTo>
                <a:close/>
                <a:moveTo>
                  <a:pt x="64" y="173"/>
                </a:moveTo>
                <a:cubicBezTo>
                  <a:pt x="64" y="173"/>
                  <a:pt x="64" y="173"/>
                  <a:pt x="64" y="173"/>
                </a:cubicBezTo>
                <a:cubicBezTo>
                  <a:pt x="64" y="103"/>
                  <a:pt x="64" y="103"/>
                  <a:pt x="64" y="103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22" y="173"/>
                  <a:pt x="22" y="173"/>
                  <a:pt x="22" y="173"/>
                </a:cubicBezTo>
                <a:cubicBezTo>
                  <a:pt x="64" y="173"/>
                  <a:pt x="64" y="173"/>
                  <a:pt x="64" y="173"/>
                </a:cubicBezTo>
                <a:close/>
                <a:moveTo>
                  <a:pt x="108" y="103"/>
                </a:moveTo>
                <a:cubicBezTo>
                  <a:pt x="108" y="103"/>
                  <a:pt x="108" y="103"/>
                  <a:pt x="108" y="103"/>
                </a:cubicBezTo>
                <a:cubicBezTo>
                  <a:pt x="108" y="173"/>
                  <a:pt x="108" y="173"/>
                  <a:pt x="108" y="173"/>
                </a:cubicBezTo>
                <a:cubicBezTo>
                  <a:pt x="150" y="173"/>
                  <a:pt x="150" y="173"/>
                  <a:pt x="150" y="173"/>
                </a:cubicBezTo>
                <a:cubicBezTo>
                  <a:pt x="150" y="103"/>
                  <a:pt x="150" y="103"/>
                  <a:pt x="150" y="103"/>
                </a:cubicBezTo>
                <a:cubicBezTo>
                  <a:pt x="108" y="103"/>
                  <a:pt x="108" y="103"/>
                  <a:pt x="108" y="103"/>
                </a:cubicBezTo>
                <a:close/>
                <a:moveTo>
                  <a:pt x="86" y="14"/>
                </a:moveTo>
                <a:cubicBezTo>
                  <a:pt x="86" y="14"/>
                  <a:pt x="86" y="14"/>
                  <a:pt x="86" y="14"/>
                </a:cubicBezTo>
                <a:cubicBezTo>
                  <a:pt x="90" y="14"/>
                  <a:pt x="93" y="15"/>
                  <a:pt x="96" y="17"/>
                </a:cubicBezTo>
                <a:cubicBezTo>
                  <a:pt x="97" y="13"/>
                  <a:pt x="99" y="10"/>
                  <a:pt x="102" y="7"/>
                </a:cubicBezTo>
                <a:cubicBezTo>
                  <a:pt x="106" y="3"/>
                  <a:pt x="113" y="0"/>
                  <a:pt x="120" y="0"/>
                </a:cubicBezTo>
                <a:cubicBezTo>
                  <a:pt x="127" y="0"/>
                  <a:pt x="133" y="3"/>
                  <a:pt x="138" y="7"/>
                </a:cubicBezTo>
                <a:cubicBezTo>
                  <a:pt x="142" y="12"/>
                  <a:pt x="145" y="18"/>
                  <a:pt x="145" y="25"/>
                </a:cubicBezTo>
                <a:cubicBezTo>
                  <a:pt x="145" y="32"/>
                  <a:pt x="142" y="38"/>
                  <a:pt x="138" y="43"/>
                </a:cubicBezTo>
                <a:cubicBezTo>
                  <a:pt x="133" y="47"/>
                  <a:pt x="127" y="50"/>
                  <a:pt x="120" y="50"/>
                </a:cubicBezTo>
                <a:cubicBezTo>
                  <a:pt x="120" y="50"/>
                  <a:pt x="120" y="50"/>
                  <a:pt x="120" y="50"/>
                </a:cubicBezTo>
                <a:cubicBezTo>
                  <a:pt x="97" y="50"/>
                  <a:pt x="75" y="50"/>
                  <a:pt x="52" y="50"/>
                </a:cubicBezTo>
                <a:cubicBezTo>
                  <a:pt x="52" y="50"/>
                  <a:pt x="52" y="50"/>
                  <a:pt x="52" y="50"/>
                </a:cubicBezTo>
                <a:cubicBezTo>
                  <a:pt x="46" y="50"/>
                  <a:pt x="39" y="47"/>
                  <a:pt x="35" y="43"/>
                </a:cubicBezTo>
                <a:cubicBezTo>
                  <a:pt x="30" y="38"/>
                  <a:pt x="27" y="32"/>
                  <a:pt x="27" y="25"/>
                </a:cubicBezTo>
                <a:cubicBezTo>
                  <a:pt x="27" y="18"/>
                  <a:pt x="30" y="12"/>
                  <a:pt x="35" y="7"/>
                </a:cubicBezTo>
                <a:cubicBezTo>
                  <a:pt x="39" y="3"/>
                  <a:pt x="46" y="0"/>
                  <a:pt x="52" y="0"/>
                </a:cubicBezTo>
                <a:cubicBezTo>
                  <a:pt x="59" y="0"/>
                  <a:pt x="66" y="3"/>
                  <a:pt x="70" y="7"/>
                </a:cubicBezTo>
                <a:cubicBezTo>
                  <a:pt x="73" y="10"/>
                  <a:pt x="75" y="14"/>
                  <a:pt x="76" y="18"/>
                </a:cubicBezTo>
                <a:cubicBezTo>
                  <a:pt x="79" y="16"/>
                  <a:pt x="83" y="14"/>
                  <a:pt x="86" y="14"/>
                </a:cubicBezTo>
                <a:close/>
                <a:moveTo>
                  <a:pt x="93" y="26"/>
                </a:moveTo>
                <a:cubicBezTo>
                  <a:pt x="93" y="26"/>
                  <a:pt x="93" y="26"/>
                  <a:pt x="93" y="26"/>
                </a:cubicBezTo>
                <a:cubicBezTo>
                  <a:pt x="91" y="24"/>
                  <a:pt x="89" y="23"/>
                  <a:pt x="86" y="23"/>
                </a:cubicBezTo>
                <a:cubicBezTo>
                  <a:pt x="84" y="23"/>
                  <a:pt x="81" y="24"/>
                  <a:pt x="80" y="26"/>
                </a:cubicBezTo>
                <a:cubicBezTo>
                  <a:pt x="78" y="27"/>
                  <a:pt x="77" y="30"/>
                  <a:pt x="77" y="32"/>
                </a:cubicBezTo>
                <a:cubicBezTo>
                  <a:pt x="77" y="35"/>
                  <a:pt x="78" y="37"/>
                  <a:pt x="80" y="39"/>
                </a:cubicBezTo>
                <a:cubicBezTo>
                  <a:pt x="81" y="41"/>
                  <a:pt x="84" y="42"/>
                  <a:pt x="86" y="42"/>
                </a:cubicBezTo>
                <a:cubicBezTo>
                  <a:pt x="89" y="42"/>
                  <a:pt x="91" y="41"/>
                  <a:pt x="93" y="39"/>
                </a:cubicBezTo>
                <a:cubicBezTo>
                  <a:pt x="93" y="39"/>
                  <a:pt x="93" y="39"/>
                  <a:pt x="93" y="39"/>
                </a:cubicBezTo>
                <a:cubicBezTo>
                  <a:pt x="95" y="37"/>
                  <a:pt x="96" y="35"/>
                  <a:pt x="96" y="32"/>
                </a:cubicBezTo>
                <a:cubicBezTo>
                  <a:pt x="96" y="30"/>
                  <a:pt x="95" y="27"/>
                  <a:pt x="93" y="26"/>
                </a:cubicBezTo>
                <a:close/>
                <a:moveTo>
                  <a:pt x="103" y="25"/>
                </a:moveTo>
                <a:cubicBezTo>
                  <a:pt x="103" y="25"/>
                  <a:pt x="103" y="25"/>
                  <a:pt x="103" y="25"/>
                </a:cubicBezTo>
                <a:cubicBezTo>
                  <a:pt x="104" y="28"/>
                  <a:pt x="104" y="30"/>
                  <a:pt x="104" y="32"/>
                </a:cubicBezTo>
                <a:cubicBezTo>
                  <a:pt x="104" y="36"/>
                  <a:pt x="103" y="39"/>
                  <a:pt x="102" y="42"/>
                </a:cubicBezTo>
                <a:cubicBezTo>
                  <a:pt x="120" y="42"/>
                  <a:pt x="120" y="42"/>
                  <a:pt x="120" y="42"/>
                </a:cubicBezTo>
                <a:cubicBezTo>
                  <a:pt x="124" y="42"/>
                  <a:pt x="128" y="40"/>
                  <a:pt x="131" y="37"/>
                </a:cubicBezTo>
                <a:cubicBezTo>
                  <a:pt x="134" y="34"/>
                  <a:pt x="136" y="30"/>
                  <a:pt x="136" y="25"/>
                </a:cubicBezTo>
                <a:cubicBezTo>
                  <a:pt x="136" y="20"/>
                  <a:pt x="134" y="16"/>
                  <a:pt x="131" y="13"/>
                </a:cubicBezTo>
                <a:cubicBezTo>
                  <a:pt x="128" y="10"/>
                  <a:pt x="124" y="8"/>
                  <a:pt x="120" y="8"/>
                </a:cubicBezTo>
                <a:cubicBezTo>
                  <a:pt x="115" y="8"/>
                  <a:pt x="111" y="10"/>
                  <a:pt x="108" y="13"/>
                </a:cubicBezTo>
                <a:cubicBezTo>
                  <a:pt x="105" y="16"/>
                  <a:pt x="103" y="20"/>
                  <a:pt x="103" y="25"/>
                </a:cubicBezTo>
                <a:cubicBezTo>
                  <a:pt x="103" y="25"/>
                  <a:pt x="103" y="25"/>
                  <a:pt x="103" y="25"/>
                </a:cubicBezTo>
                <a:close/>
                <a:moveTo>
                  <a:pt x="71" y="42"/>
                </a:moveTo>
                <a:cubicBezTo>
                  <a:pt x="71" y="42"/>
                  <a:pt x="71" y="42"/>
                  <a:pt x="71" y="42"/>
                </a:cubicBezTo>
                <a:cubicBezTo>
                  <a:pt x="70" y="39"/>
                  <a:pt x="69" y="36"/>
                  <a:pt x="69" y="32"/>
                </a:cubicBezTo>
                <a:cubicBezTo>
                  <a:pt x="69" y="30"/>
                  <a:pt x="69" y="28"/>
                  <a:pt x="69" y="27"/>
                </a:cubicBezTo>
                <a:cubicBezTo>
                  <a:pt x="69" y="26"/>
                  <a:pt x="69" y="26"/>
                  <a:pt x="69" y="25"/>
                </a:cubicBezTo>
                <a:cubicBezTo>
                  <a:pt x="69" y="20"/>
                  <a:pt x="67" y="16"/>
                  <a:pt x="64" y="13"/>
                </a:cubicBezTo>
                <a:cubicBezTo>
                  <a:pt x="61" y="10"/>
                  <a:pt x="57" y="8"/>
                  <a:pt x="52" y="8"/>
                </a:cubicBezTo>
                <a:cubicBezTo>
                  <a:pt x="48" y="8"/>
                  <a:pt x="44" y="10"/>
                  <a:pt x="41" y="13"/>
                </a:cubicBezTo>
                <a:cubicBezTo>
                  <a:pt x="38" y="16"/>
                  <a:pt x="36" y="20"/>
                  <a:pt x="36" y="25"/>
                </a:cubicBezTo>
                <a:cubicBezTo>
                  <a:pt x="36" y="30"/>
                  <a:pt x="38" y="34"/>
                  <a:pt x="41" y="37"/>
                </a:cubicBezTo>
                <a:cubicBezTo>
                  <a:pt x="44" y="40"/>
                  <a:pt x="48" y="42"/>
                  <a:pt x="52" y="42"/>
                </a:cubicBezTo>
                <a:cubicBezTo>
                  <a:pt x="71" y="42"/>
                  <a:pt x="71" y="42"/>
                  <a:pt x="71" y="42"/>
                </a:cubicBezTo>
                <a:close/>
                <a:moveTo>
                  <a:pt x="158" y="71"/>
                </a:moveTo>
                <a:cubicBezTo>
                  <a:pt x="158" y="71"/>
                  <a:pt x="158" y="71"/>
                  <a:pt x="158" y="71"/>
                </a:cubicBezTo>
                <a:cubicBezTo>
                  <a:pt x="14" y="71"/>
                  <a:pt x="14" y="71"/>
                  <a:pt x="14" y="71"/>
                </a:cubicBezTo>
                <a:cubicBezTo>
                  <a:pt x="14" y="89"/>
                  <a:pt x="14" y="89"/>
                  <a:pt x="14" y="89"/>
                </a:cubicBezTo>
                <a:cubicBezTo>
                  <a:pt x="66" y="89"/>
                  <a:pt x="106" y="89"/>
                  <a:pt x="158" y="89"/>
                </a:cubicBezTo>
                <a:cubicBezTo>
                  <a:pt x="158" y="71"/>
                  <a:pt x="158" y="71"/>
                  <a:pt x="158" y="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120988016" name="稻壳儿原创设计师：老油条_13"/>
          <p:cNvSpPr>
            <a:spLocks noEditPoints="1"/>
          </p:cNvSpPr>
          <p:nvPr/>
        </p:nvSpPr>
        <p:spPr bwMode="auto">
          <a:xfrm>
            <a:off x="2241607" y="2851546"/>
            <a:ext cx="280296" cy="247320"/>
          </a:xfrm>
          <a:custGeom>
            <a:avLst/>
            <a:gdLst>
              <a:gd name="T0" fmla="*/ 8 w 184"/>
              <a:gd name="T1" fmla="*/ 0 h 162"/>
              <a:gd name="T2" fmla="*/ 184 w 184"/>
              <a:gd name="T3" fmla="*/ 7 h 162"/>
              <a:gd name="T4" fmla="*/ 184 w 184"/>
              <a:gd name="T5" fmla="*/ 155 h 162"/>
              <a:gd name="T6" fmla="*/ 177 w 184"/>
              <a:gd name="T7" fmla="*/ 162 h 162"/>
              <a:gd name="T8" fmla="*/ 0 w 184"/>
              <a:gd name="T9" fmla="*/ 155 h 162"/>
              <a:gd name="T10" fmla="*/ 0 w 184"/>
              <a:gd name="T11" fmla="*/ 7 h 162"/>
              <a:gd name="T12" fmla="*/ 102 w 184"/>
              <a:gd name="T13" fmla="*/ 68 h 162"/>
              <a:gd name="T14" fmla="*/ 102 w 184"/>
              <a:gd name="T15" fmla="*/ 68 h 162"/>
              <a:gd name="T16" fmla="*/ 144 w 184"/>
              <a:gd name="T17" fmla="*/ 72 h 162"/>
              <a:gd name="T18" fmla="*/ 144 w 184"/>
              <a:gd name="T19" fmla="*/ 109 h 162"/>
              <a:gd name="T20" fmla="*/ 140 w 184"/>
              <a:gd name="T21" fmla="*/ 114 h 162"/>
              <a:gd name="T22" fmla="*/ 98 w 184"/>
              <a:gd name="T23" fmla="*/ 109 h 162"/>
              <a:gd name="T24" fmla="*/ 98 w 184"/>
              <a:gd name="T25" fmla="*/ 72 h 162"/>
              <a:gd name="T26" fmla="*/ 135 w 184"/>
              <a:gd name="T27" fmla="*/ 76 h 162"/>
              <a:gd name="T28" fmla="*/ 107 w 184"/>
              <a:gd name="T29" fmla="*/ 76 h 162"/>
              <a:gd name="T30" fmla="*/ 135 w 184"/>
              <a:gd name="T31" fmla="*/ 105 h 162"/>
              <a:gd name="T32" fmla="*/ 88 w 184"/>
              <a:gd name="T33" fmla="*/ 68 h 162"/>
              <a:gd name="T34" fmla="*/ 92 w 184"/>
              <a:gd name="T35" fmla="*/ 72 h 162"/>
              <a:gd name="T36" fmla="*/ 45 w 184"/>
              <a:gd name="T37" fmla="*/ 76 h 162"/>
              <a:gd name="T38" fmla="*/ 45 w 184"/>
              <a:gd name="T39" fmla="*/ 68 h 162"/>
              <a:gd name="T40" fmla="*/ 88 w 184"/>
              <a:gd name="T41" fmla="*/ 87 h 162"/>
              <a:gd name="T42" fmla="*/ 92 w 184"/>
              <a:gd name="T43" fmla="*/ 91 h 162"/>
              <a:gd name="T44" fmla="*/ 45 w 184"/>
              <a:gd name="T45" fmla="*/ 95 h 162"/>
              <a:gd name="T46" fmla="*/ 45 w 184"/>
              <a:gd name="T47" fmla="*/ 87 h 162"/>
              <a:gd name="T48" fmla="*/ 88 w 184"/>
              <a:gd name="T49" fmla="*/ 105 h 162"/>
              <a:gd name="T50" fmla="*/ 92 w 184"/>
              <a:gd name="T51" fmla="*/ 109 h 162"/>
              <a:gd name="T52" fmla="*/ 45 w 184"/>
              <a:gd name="T53" fmla="*/ 114 h 162"/>
              <a:gd name="T54" fmla="*/ 45 w 184"/>
              <a:gd name="T55" fmla="*/ 105 h 162"/>
              <a:gd name="T56" fmla="*/ 140 w 184"/>
              <a:gd name="T57" fmla="*/ 124 h 162"/>
              <a:gd name="T58" fmla="*/ 144 w 184"/>
              <a:gd name="T59" fmla="*/ 128 h 162"/>
              <a:gd name="T60" fmla="*/ 45 w 184"/>
              <a:gd name="T61" fmla="*/ 132 h 162"/>
              <a:gd name="T62" fmla="*/ 45 w 184"/>
              <a:gd name="T63" fmla="*/ 124 h 162"/>
              <a:gd name="T64" fmla="*/ 159 w 184"/>
              <a:gd name="T65" fmla="*/ 22 h 162"/>
              <a:gd name="T66" fmla="*/ 166 w 184"/>
              <a:gd name="T67" fmla="*/ 29 h 162"/>
              <a:gd name="T68" fmla="*/ 152 w 184"/>
              <a:gd name="T69" fmla="*/ 29 h 162"/>
              <a:gd name="T70" fmla="*/ 141 w 184"/>
              <a:gd name="T71" fmla="*/ 22 h 162"/>
              <a:gd name="T72" fmla="*/ 148 w 184"/>
              <a:gd name="T73" fmla="*/ 29 h 162"/>
              <a:gd name="T74" fmla="*/ 134 w 184"/>
              <a:gd name="T75" fmla="*/ 29 h 162"/>
              <a:gd name="T76" fmla="*/ 124 w 184"/>
              <a:gd name="T77" fmla="*/ 22 h 162"/>
              <a:gd name="T78" fmla="*/ 131 w 184"/>
              <a:gd name="T79" fmla="*/ 29 h 162"/>
              <a:gd name="T80" fmla="*/ 117 w 184"/>
              <a:gd name="T81" fmla="*/ 29 h 162"/>
              <a:gd name="T82" fmla="*/ 15 w 184"/>
              <a:gd name="T83" fmla="*/ 43 h 162"/>
              <a:gd name="T84" fmla="*/ 170 w 184"/>
              <a:gd name="T85" fmla="*/ 43 h 162"/>
              <a:gd name="T86" fmla="*/ 15 w 184"/>
              <a:gd name="T87" fmla="*/ 14 h 162"/>
              <a:gd name="T88" fmla="*/ 170 w 184"/>
              <a:gd name="T89" fmla="*/ 52 h 162"/>
              <a:gd name="T90" fmla="*/ 15 w 184"/>
              <a:gd name="T91" fmla="*/ 52 h 162"/>
              <a:gd name="T92" fmla="*/ 170 w 184"/>
              <a:gd name="T93" fmla="*/ 148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4" h="162" fill="norm" stroke="1" extrusionOk="0">
                <a:moveTo>
                  <a:pt x="8" y="0"/>
                </a:moveTo>
                <a:cubicBezTo>
                  <a:pt x="8" y="0"/>
                  <a:pt x="8" y="0"/>
                  <a:pt x="8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81" y="0"/>
                  <a:pt x="184" y="3"/>
                  <a:pt x="184" y="7"/>
                </a:cubicBezTo>
                <a:cubicBezTo>
                  <a:pt x="184" y="7"/>
                  <a:pt x="184" y="7"/>
                  <a:pt x="184" y="7"/>
                </a:cubicBezTo>
                <a:cubicBezTo>
                  <a:pt x="184" y="155"/>
                  <a:pt x="184" y="155"/>
                  <a:pt x="184" y="155"/>
                </a:cubicBezTo>
                <a:cubicBezTo>
                  <a:pt x="184" y="159"/>
                  <a:pt x="181" y="162"/>
                  <a:pt x="177" y="162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8" y="162"/>
                  <a:pt x="8" y="162"/>
                  <a:pt x="8" y="162"/>
                </a:cubicBezTo>
                <a:cubicBezTo>
                  <a:pt x="4" y="162"/>
                  <a:pt x="0" y="159"/>
                  <a:pt x="0" y="155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4" y="0"/>
                  <a:pt x="8" y="0"/>
                </a:cubicBezTo>
                <a:close/>
                <a:moveTo>
                  <a:pt x="102" y="68"/>
                </a:moveTo>
                <a:cubicBezTo>
                  <a:pt x="102" y="68"/>
                  <a:pt x="102" y="68"/>
                  <a:pt x="102" y="68"/>
                </a:cubicBezTo>
                <a:cubicBezTo>
                  <a:pt x="102" y="68"/>
                  <a:pt x="102" y="68"/>
                  <a:pt x="102" y="68"/>
                </a:cubicBezTo>
                <a:cubicBezTo>
                  <a:pt x="140" y="68"/>
                  <a:pt x="140" y="68"/>
                  <a:pt x="140" y="68"/>
                </a:cubicBezTo>
                <a:cubicBezTo>
                  <a:pt x="142" y="68"/>
                  <a:pt x="144" y="70"/>
                  <a:pt x="144" y="72"/>
                </a:cubicBezTo>
                <a:cubicBezTo>
                  <a:pt x="144" y="72"/>
                  <a:pt x="144" y="72"/>
                  <a:pt x="144" y="72"/>
                </a:cubicBezTo>
                <a:cubicBezTo>
                  <a:pt x="144" y="109"/>
                  <a:pt x="144" y="109"/>
                  <a:pt x="144" y="109"/>
                </a:cubicBezTo>
                <a:cubicBezTo>
                  <a:pt x="144" y="112"/>
                  <a:pt x="142" y="114"/>
                  <a:pt x="140" y="114"/>
                </a:cubicBezTo>
                <a:cubicBezTo>
                  <a:pt x="140" y="114"/>
                  <a:pt x="140" y="114"/>
                  <a:pt x="140" y="114"/>
                </a:cubicBezTo>
                <a:cubicBezTo>
                  <a:pt x="102" y="114"/>
                  <a:pt x="102" y="114"/>
                  <a:pt x="102" y="114"/>
                </a:cubicBezTo>
                <a:cubicBezTo>
                  <a:pt x="100" y="114"/>
                  <a:pt x="98" y="112"/>
                  <a:pt x="98" y="109"/>
                </a:cubicBezTo>
                <a:cubicBezTo>
                  <a:pt x="98" y="109"/>
                  <a:pt x="98" y="109"/>
                  <a:pt x="98" y="109"/>
                </a:cubicBezTo>
                <a:cubicBezTo>
                  <a:pt x="98" y="72"/>
                  <a:pt x="98" y="72"/>
                  <a:pt x="98" y="72"/>
                </a:cubicBezTo>
                <a:cubicBezTo>
                  <a:pt x="98" y="70"/>
                  <a:pt x="100" y="68"/>
                  <a:pt x="102" y="68"/>
                </a:cubicBezTo>
                <a:close/>
                <a:moveTo>
                  <a:pt x="135" y="76"/>
                </a:moveTo>
                <a:cubicBezTo>
                  <a:pt x="135" y="76"/>
                  <a:pt x="135" y="76"/>
                  <a:pt x="135" y="76"/>
                </a:cubicBezTo>
                <a:cubicBezTo>
                  <a:pt x="107" y="76"/>
                  <a:pt x="107" y="76"/>
                  <a:pt x="107" y="76"/>
                </a:cubicBezTo>
                <a:cubicBezTo>
                  <a:pt x="107" y="105"/>
                  <a:pt x="107" y="105"/>
                  <a:pt x="107" y="105"/>
                </a:cubicBezTo>
                <a:cubicBezTo>
                  <a:pt x="135" y="105"/>
                  <a:pt x="135" y="105"/>
                  <a:pt x="135" y="105"/>
                </a:cubicBezTo>
                <a:cubicBezTo>
                  <a:pt x="135" y="76"/>
                  <a:pt x="135" y="76"/>
                  <a:pt x="135" y="76"/>
                </a:cubicBezTo>
                <a:close/>
                <a:moveTo>
                  <a:pt x="88" y="68"/>
                </a:moveTo>
                <a:cubicBezTo>
                  <a:pt x="88" y="68"/>
                  <a:pt x="88" y="68"/>
                  <a:pt x="88" y="68"/>
                </a:cubicBezTo>
                <a:cubicBezTo>
                  <a:pt x="90" y="68"/>
                  <a:pt x="92" y="70"/>
                  <a:pt x="92" y="72"/>
                </a:cubicBezTo>
                <a:cubicBezTo>
                  <a:pt x="92" y="74"/>
                  <a:pt x="90" y="76"/>
                  <a:pt x="88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2" y="76"/>
                  <a:pt x="41" y="74"/>
                  <a:pt x="41" y="72"/>
                </a:cubicBezTo>
                <a:cubicBezTo>
                  <a:pt x="41" y="70"/>
                  <a:pt x="42" y="68"/>
                  <a:pt x="45" y="68"/>
                </a:cubicBezTo>
                <a:cubicBezTo>
                  <a:pt x="88" y="68"/>
                  <a:pt x="88" y="68"/>
                  <a:pt x="88" y="68"/>
                </a:cubicBezTo>
                <a:close/>
                <a:moveTo>
                  <a:pt x="88" y="87"/>
                </a:moveTo>
                <a:cubicBezTo>
                  <a:pt x="88" y="87"/>
                  <a:pt x="88" y="87"/>
                  <a:pt x="88" y="87"/>
                </a:cubicBezTo>
                <a:cubicBezTo>
                  <a:pt x="90" y="87"/>
                  <a:pt x="92" y="88"/>
                  <a:pt x="92" y="91"/>
                </a:cubicBezTo>
                <a:cubicBezTo>
                  <a:pt x="92" y="93"/>
                  <a:pt x="90" y="95"/>
                  <a:pt x="88" y="95"/>
                </a:cubicBezTo>
                <a:cubicBezTo>
                  <a:pt x="45" y="95"/>
                  <a:pt x="45" y="95"/>
                  <a:pt x="45" y="95"/>
                </a:cubicBezTo>
                <a:cubicBezTo>
                  <a:pt x="42" y="95"/>
                  <a:pt x="41" y="93"/>
                  <a:pt x="41" y="91"/>
                </a:cubicBezTo>
                <a:cubicBezTo>
                  <a:pt x="41" y="88"/>
                  <a:pt x="42" y="87"/>
                  <a:pt x="45" y="87"/>
                </a:cubicBezTo>
                <a:cubicBezTo>
                  <a:pt x="88" y="87"/>
                  <a:pt x="88" y="87"/>
                  <a:pt x="88" y="87"/>
                </a:cubicBezTo>
                <a:close/>
                <a:moveTo>
                  <a:pt x="88" y="105"/>
                </a:moveTo>
                <a:cubicBezTo>
                  <a:pt x="88" y="105"/>
                  <a:pt x="88" y="105"/>
                  <a:pt x="88" y="105"/>
                </a:cubicBezTo>
                <a:cubicBezTo>
                  <a:pt x="90" y="105"/>
                  <a:pt x="92" y="107"/>
                  <a:pt x="92" y="109"/>
                </a:cubicBezTo>
                <a:cubicBezTo>
                  <a:pt x="92" y="112"/>
                  <a:pt x="90" y="114"/>
                  <a:pt x="88" y="114"/>
                </a:cubicBezTo>
                <a:cubicBezTo>
                  <a:pt x="45" y="114"/>
                  <a:pt x="45" y="114"/>
                  <a:pt x="45" y="114"/>
                </a:cubicBezTo>
                <a:cubicBezTo>
                  <a:pt x="42" y="114"/>
                  <a:pt x="41" y="112"/>
                  <a:pt x="41" y="109"/>
                </a:cubicBezTo>
                <a:cubicBezTo>
                  <a:pt x="41" y="107"/>
                  <a:pt x="42" y="105"/>
                  <a:pt x="45" y="105"/>
                </a:cubicBezTo>
                <a:cubicBezTo>
                  <a:pt x="88" y="105"/>
                  <a:pt x="88" y="105"/>
                  <a:pt x="88" y="105"/>
                </a:cubicBezTo>
                <a:close/>
                <a:moveTo>
                  <a:pt x="140" y="124"/>
                </a:moveTo>
                <a:cubicBezTo>
                  <a:pt x="140" y="124"/>
                  <a:pt x="140" y="124"/>
                  <a:pt x="140" y="124"/>
                </a:cubicBezTo>
                <a:cubicBezTo>
                  <a:pt x="142" y="124"/>
                  <a:pt x="144" y="126"/>
                  <a:pt x="144" y="128"/>
                </a:cubicBezTo>
                <a:cubicBezTo>
                  <a:pt x="144" y="130"/>
                  <a:pt x="142" y="132"/>
                  <a:pt x="140" y="132"/>
                </a:cubicBezTo>
                <a:cubicBezTo>
                  <a:pt x="45" y="132"/>
                  <a:pt x="45" y="132"/>
                  <a:pt x="45" y="132"/>
                </a:cubicBezTo>
                <a:cubicBezTo>
                  <a:pt x="42" y="132"/>
                  <a:pt x="41" y="130"/>
                  <a:pt x="41" y="128"/>
                </a:cubicBezTo>
                <a:cubicBezTo>
                  <a:pt x="41" y="126"/>
                  <a:pt x="42" y="124"/>
                  <a:pt x="45" y="124"/>
                </a:cubicBezTo>
                <a:cubicBezTo>
                  <a:pt x="140" y="124"/>
                  <a:pt x="140" y="124"/>
                  <a:pt x="140" y="124"/>
                </a:cubicBezTo>
                <a:close/>
                <a:moveTo>
                  <a:pt x="159" y="22"/>
                </a:moveTo>
                <a:cubicBezTo>
                  <a:pt x="159" y="22"/>
                  <a:pt x="159" y="22"/>
                  <a:pt x="159" y="22"/>
                </a:cubicBezTo>
                <a:cubicBezTo>
                  <a:pt x="163" y="22"/>
                  <a:pt x="166" y="25"/>
                  <a:pt x="166" y="29"/>
                </a:cubicBezTo>
                <a:cubicBezTo>
                  <a:pt x="166" y="33"/>
                  <a:pt x="163" y="36"/>
                  <a:pt x="159" y="36"/>
                </a:cubicBezTo>
                <a:cubicBezTo>
                  <a:pt x="155" y="36"/>
                  <a:pt x="152" y="33"/>
                  <a:pt x="152" y="29"/>
                </a:cubicBezTo>
                <a:cubicBezTo>
                  <a:pt x="152" y="25"/>
                  <a:pt x="155" y="22"/>
                  <a:pt x="159" y="22"/>
                </a:cubicBezTo>
                <a:close/>
                <a:moveTo>
                  <a:pt x="141" y="22"/>
                </a:moveTo>
                <a:cubicBezTo>
                  <a:pt x="141" y="22"/>
                  <a:pt x="141" y="22"/>
                  <a:pt x="141" y="22"/>
                </a:cubicBezTo>
                <a:cubicBezTo>
                  <a:pt x="145" y="22"/>
                  <a:pt x="148" y="25"/>
                  <a:pt x="148" y="29"/>
                </a:cubicBezTo>
                <a:cubicBezTo>
                  <a:pt x="148" y="33"/>
                  <a:pt x="145" y="36"/>
                  <a:pt x="141" y="36"/>
                </a:cubicBezTo>
                <a:cubicBezTo>
                  <a:pt x="138" y="36"/>
                  <a:pt x="134" y="33"/>
                  <a:pt x="134" y="29"/>
                </a:cubicBezTo>
                <a:cubicBezTo>
                  <a:pt x="134" y="25"/>
                  <a:pt x="138" y="22"/>
                  <a:pt x="141" y="22"/>
                </a:cubicBezTo>
                <a:close/>
                <a:moveTo>
                  <a:pt x="124" y="22"/>
                </a:moveTo>
                <a:cubicBezTo>
                  <a:pt x="124" y="22"/>
                  <a:pt x="124" y="22"/>
                  <a:pt x="124" y="22"/>
                </a:cubicBezTo>
                <a:cubicBezTo>
                  <a:pt x="128" y="22"/>
                  <a:pt x="131" y="25"/>
                  <a:pt x="131" y="29"/>
                </a:cubicBezTo>
                <a:cubicBezTo>
                  <a:pt x="131" y="33"/>
                  <a:pt x="128" y="36"/>
                  <a:pt x="124" y="36"/>
                </a:cubicBezTo>
                <a:cubicBezTo>
                  <a:pt x="120" y="36"/>
                  <a:pt x="117" y="33"/>
                  <a:pt x="117" y="29"/>
                </a:cubicBezTo>
                <a:cubicBezTo>
                  <a:pt x="117" y="25"/>
                  <a:pt x="120" y="22"/>
                  <a:pt x="124" y="22"/>
                </a:cubicBezTo>
                <a:close/>
                <a:moveTo>
                  <a:pt x="15" y="43"/>
                </a:moveTo>
                <a:cubicBezTo>
                  <a:pt x="15" y="43"/>
                  <a:pt x="15" y="43"/>
                  <a:pt x="15" y="43"/>
                </a:cubicBezTo>
                <a:cubicBezTo>
                  <a:pt x="170" y="43"/>
                  <a:pt x="170" y="43"/>
                  <a:pt x="170" y="43"/>
                </a:cubicBezTo>
                <a:cubicBezTo>
                  <a:pt x="170" y="14"/>
                  <a:pt x="170" y="14"/>
                  <a:pt x="170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43"/>
                  <a:pt x="15" y="43"/>
                  <a:pt x="15" y="43"/>
                </a:cubicBezTo>
                <a:close/>
                <a:moveTo>
                  <a:pt x="170" y="52"/>
                </a:moveTo>
                <a:cubicBezTo>
                  <a:pt x="170" y="52"/>
                  <a:pt x="170" y="52"/>
                  <a:pt x="170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148"/>
                  <a:pt x="15" y="148"/>
                  <a:pt x="15" y="148"/>
                </a:cubicBezTo>
                <a:cubicBezTo>
                  <a:pt x="170" y="148"/>
                  <a:pt x="170" y="148"/>
                  <a:pt x="170" y="148"/>
                </a:cubicBezTo>
                <a:cubicBezTo>
                  <a:pt x="170" y="52"/>
                  <a:pt x="170" y="52"/>
                  <a:pt x="170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12743334" name="稻壳儿原创设计师：老油条_14"/>
          <p:cNvSpPr txBox="1"/>
          <p:nvPr/>
        </p:nvSpPr>
        <p:spPr bwMode="auto">
          <a:xfrm>
            <a:off x="1169061" y="4501335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896131736" name="稻壳儿原创设计师：老油条_15"/>
          <p:cNvSpPr txBox="1"/>
          <p:nvPr/>
        </p:nvSpPr>
        <p:spPr bwMode="auto">
          <a:xfrm>
            <a:off x="1525356" y="341752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2107430484" name="稻壳儿原创设计师：老油条_16"/>
          <p:cNvSpPr txBox="1"/>
          <p:nvPr/>
        </p:nvSpPr>
        <p:spPr bwMode="auto">
          <a:xfrm>
            <a:off x="3727305" y="4501335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622577819" name="稻壳儿原创设计师：老油条_17"/>
          <p:cNvSpPr txBox="1"/>
          <p:nvPr/>
        </p:nvSpPr>
        <p:spPr bwMode="auto">
          <a:xfrm>
            <a:off x="4083598" y="341752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258361829" name="稻壳儿原创设计师：老油条_18"/>
          <p:cNvSpPr txBox="1"/>
          <p:nvPr/>
        </p:nvSpPr>
        <p:spPr bwMode="auto">
          <a:xfrm>
            <a:off x="6285548" y="4501335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569168134" name="稻壳儿原创设计师：老油条_19"/>
          <p:cNvSpPr txBox="1"/>
          <p:nvPr/>
        </p:nvSpPr>
        <p:spPr bwMode="auto">
          <a:xfrm>
            <a:off x="6641843" y="341752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735832683" name="稻壳儿原创设计师：老油条_20"/>
          <p:cNvSpPr txBox="1"/>
          <p:nvPr/>
        </p:nvSpPr>
        <p:spPr bwMode="auto">
          <a:xfrm>
            <a:off x="8843793" y="4501335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610333625" name="稻壳儿原创设计师：老油条_21"/>
          <p:cNvSpPr txBox="1"/>
          <p:nvPr/>
        </p:nvSpPr>
        <p:spPr bwMode="auto">
          <a:xfrm>
            <a:off x="9200088" y="341752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6042599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190022122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812849280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岗位需求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958946978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cxnSp>
        <p:nvCxnSpPr>
          <p:cNvPr id="1718796748" name="稻壳儿原创设计师：老油条_5"/>
          <p:cNvCxnSpPr/>
          <p:nvPr/>
        </p:nvCxnSpPr>
        <p:spPr bwMode="auto">
          <a:xfrm flipV="1">
            <a:off x="2230581" y="2951211"/>
            <a:ext cx="0" cy="47105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2919185" name="稻壳儿原创设计师：老油条_6"/>
          <p:cNvCxnSpPr/>
          <p:nvPr/>
        </p:nvCxnSpPr>
        <p:spPr bwMode="auto">
          <a:xfrm flipV="1">
            <a:off x="4752109" y="2951211"/>
            <a:ext cx="0" cy="47105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9814040" name="稻壳儿原创设计师：老油条_7"/>
          <p:cNvCxnSpPr/>
          <p:nvPr/>
        </p:nvCxnSpPr>
        <p:spPr bwMode="auto">
          <a:xfrm flipV="1">
            <a:off x="7273636" y="2951211"/>
            <a:ext cx="0" cy="47105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0104094" name="稻壳儿原创设计师：老油条_8"/>
          <p:cNvCxnSpPr/>
          <p:nvPr/>
        </p:nvCxnSpPr>
        <p:spPr bwMode="auto">
          <a:xfrm flipV="1">
            <a:off x="9781309" y="2951211"/>
            <a:ext cx="0" cy="47105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464180" name="稻壳儿原创设计师：老油条_9"/>
          <p:cNvCxnSpPr/>
          <p:nvPr/>
        </p:nvCxnSpPr>
        <p:spPr bwMode="auto">
          <a:xfrm>
            <a:off x="2230581" y="2951211"/>
            <a:ext cx="7550727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422566" name="稻壳儿原创设计师：老油条_10"/>
          <p:cNvCxnSpPr>
            <a:endCxn id="1644989348" idx="4"/>
          </p:cNvCxnSpPr>
          <p:nvPr/>
        </p:nvCxnSpPr>
        <p:spPr bwMode="auto">
          <a:xfrm flipH="1" flipV="1">
            <a:off x="5887299" y="2527604"/>
            <a:ext cx="448" cy="42361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1632060" name="稻壳儿原创设计师：老油条_11"/>
          <p:cNvSpPr/>
          <p:nvPr/>
        </p:nvSpPr>
        <p:spPr bwMode="auto">
          <a:xfrm>
            <a:off x="3719066" y="3742811"/>
            <a:ext cx="2078182" cy="2264289"/>
          </a:xfrm>
          <a:prstGeom prst="roundRect">
            <a:avLst>
              <a:gd name="adj" fmla="val 62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87643831" name="稻壳儿原创设计师：老油条_12"/>
          <p:cNvSpPr>
            <a:spLocks noChangeArrowheads="1"/>
          </p:cNvSpPr>
          <p:nvPr/>
        </p:nvSpPr>
        <p:spPr bwMode="auto">
          <a:xfrm>
            <a:off x="4260591" y="3248166"/>
            <a:ext cx="992012" cy="989292"/>
          </a:xfrm>
          <a:prstGeom prst="ellipse">
            <a:avLst/>
          </a:pr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>
              <a:defRPr/>
            </a:pPr>
            <a:endParaRPr lang="en-US" sz="2400">
              <a:solidFill>
                <a:schemeClr val="bg1"/>
              </a:solidFill>
              <a:latin typeface="FontAwesome"/>
            </a:endParaRPr>
          </a:p>
        </p:txBody>
      </p:sp>
      <p:sp>
        <p:nvSpPr>
          <p:cNvPr id="1644989348" name="稻壳儿原创设计师：老油条_13"/>
          <p:cNvSpPr>
            <a:spLocks noChangeArrowheads="1"/>
          </p:cNvSpPr>
          <p:nvPr/>
        </p:nvSpPr>
        <p:spPr bwMode="auto">
          <a:xfrm>
            <a:off x="5389317" y="1534368"/>
            <a:ext cx="995966" cy="993236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txBody>
          <a:bodyPr vert="horz" wrap="square" lIns="0" tIns="0" rIns="0" bIns="0" numCol="1" anchor="ctr" anchorCtr="0" compatLnSpc="1"/>
          <a:lstStyle/>
          <a:p>
            <a:pPr lvl="0" algn="ctr">
              <a:defRPr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97548071" name="稻壳儿原创设计师：老油条_14"/>
          <p:cNvSpPr/>
          <p:nvPr/>
        </p:nvSpPr>
        <p:spPr bwMode="auto">
          <a:xfrm>
            <a:off x="1193248" y="3742811"/>
            <a:ext cx="2078182" cy="2264289"/>
          </a:xfrm>
          <a:prstGeom prst="roundRect">
            <a:avLst>
              <a:gd name="adj" fmla="val 62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15303213" name="稻壳儿原创设计师：老油条_15"/>
          <p:cNvSpPr>
            <a:spLocks noChangeArrowheads="1"/>
          </p:cNvSpPr>
          <p:nvPr/>
        </p:nvSpPr>
        <p:spPr bwMode="auto">
          <a:xfrm>
            <a:off x="1736333" y="3248166"/>
            <a:ext cx="992012" cy="989292"/>
          </a:xfrm>
          <a:prstGeom prst="ellipse">
            <a:avLst/>
          </a:pr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  <a:latin typeface="FontAwesome"/>
            </a:endParaRPr>
          </a:p>
        </p:txBody>
      </p:sp>
      <p:sp>
        <p:nvSpPr>
          <p:cNvPr id="717762675" name="稻壳儿原创设计师：老油条_16"/>
          <p:cNvSpPr/>
          <p:nvPr/>
        </p:nvSpPr>
        <p:spPr bwMode="auto">
          <a:xfrm>
            <a:off x="6241663" y="3742811"/>
            <a:ext cx="2078182" cy="2264289"/>
          </a:xfrm>
          <a:prstGeom prst="roundRect">
            <a:avLst>
              <a:gd name="adj" fmla="val 62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0561302" name="稻壳儿原创设计师：老油条_17"/>
          <p:cNvSpPr>
            <a:spLocks noChangeArrowheads="1"/>
          </p:cNvSpPr>
          <p:nvPr/>
        </p:nvSpPr>
        <p:spPr bwMode="auto">
          <a:xfrm>
            <a:off x="6784849" y="3248166"/>
            <a:ext cx="992012" cy="989292"/>
          </a:xfrm>
          <a:prstGeom prst="ellipse">
            <a:avLst/>
          </a:pr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>
              <a:defRPr/>
            </a:pPr>
            <a:endParaRPr lang="en-AU" sz="2400">
              <a:solidFill>
                <a:srgbClr val="FFFFFF"/>
              </a:solidFill>
              <a:latin typeface="FontAwesome"/>
            </a:endParaRPr>
          </a:p>
        </p:txBody>
      </p:sp>
      <p:sp>
        <p:nvSpPr>
          <p:cNvPr id="261701577" name="稻壳儿原创设计师：老油条_18"/>
          <p:cNvSpPr/>
          <p:nvPr/>
        </p:nvSpPr>
        <p:spPr bwMode="auto">
          <a:xfrm>
            <a:off x="8742720" y="3742811"/>
            <a:ext cx="2078182" cy="2264289"/>
          </a:xfrm>
          <a:prstGeom prst="roundRect">
            <a:avLst>
              <a:gd name="adj" fmla="val 62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48169252" name="稻壳儿原创设计师：老油条_19"/>
          <p:cNvSpPr>
            <a:spLocks noChangeArrowheads="1"/>
          </p:cNvSpPr>
          <p:nvPr/>
        </p:nvSpPr>
        <p:spPr bwMode="auto">
          <a:xfrm>
            <a:off x="9285303" y="3248166"/>
            <a:ext cx="992012" cy="989292"/>
          </a:xfrm>
          <a:prstGeom prst="ellipse">
            <a:avLst/>
          </a:pr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>
              <a:defRPr/>
            </a:pPr>
            <a:endParaRPr lang="en-US" sz="2400">
              <a:solidFill>
                <a:schemeClr val="bg1"/>
              </a:solidFill>
              <a:latin typeface="FontAwesome"/>
            </a:endParaRPr>
          </a:p>
        </p:txBody>
      </p:sp>
      <p:sp>
        <p:nvSpPr>
          <p:cNvPr id="235741119" name="稻壳儿原创设计师：老油条_20"/>
          <p:cNvSpPr/>
          <p:nvPr/>
        </p:nvSpPr>
        <p:spPr bwMode="auto">
          <a:xfrm>
            <a:off x="5479423" y="1623110"/>
            <a:ext cx="815752" cy="8157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4000" sy="104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b="1"/>
          </a:p>
        </p:txBody>
      </p:sp>
      <p:sp>
        <p:nvSpPr>
          <p:cNvPr id="799596540" name="稻壳儿原创设计师：老油条_21"/>
          <p:cNvSpPr>
            <a:spLocks noEditPoints="1"/>
          </p:cNvSpPr>
          <p:nvPr/>
        </p:nvSpPr>
        <p:spPr bwMode="auto">
          <a:xfrm>
            <a:off x="5748559" y="1864966"/>
            <a:ext cx="277480" cy="332040"/>
          </a:xfrm>
          <a:custGeom>
            <a:avLst/>
            <a:gdLst>
              <a:gd name="T0" fmla="*/ 104 w 154"/>
              <a:gd name="T1" fmla="*/ 127 h 184"/>
              <a:gd name="T2" fmla="*/ 51 w 154"/>
              <a:gd name="T3" fmla="*/ 127 h 184"/>
              <a:gd name="T4" fmla="*/ 37 w 154"/>
              <a:gd name="T5" fmla="*/ 130 h 184"/>
              <a:gd name="T6" fmla="*/ 14 w 154"/>
              <a:gd name="T7" fmla="*/ 164 h 184"/>
              <a:gd name="T8" fmla="*/ 14 w 154"/>
              <a:gd name="T9" fmla="*/ 170 h 184"/>
              <a:gd name="T10" fmla="*/ 140 w 154"/>
              <a:gd name="T11" fmla="*/ 170 h 184"/>
              <a:gd name="T12" fmla="*/ 140 w 154"/>
              <a:gd name="T13" fmla="*/ 164 h 184"/>
              <a:gd name="T14" fmla="*/ 124 w 154"/>
              <a:gd name="T15" fmla="*/ 133 h 184"/>
              <a:gd name="T16" fmla="*/ 118 w 154"/>
              <a:gd name="T17" fmla="*/ 130 h 184"/>
              <a:gd name="T18" fmla="*/ 111 w 154"/>
              <a:gd name="T19" fmla="*/ 128 h 184"/>
              <a:gd name="T20" fmla="*/ 104 w 154"/>
              <a:gd name="T21" fmla="*/ 127 h 184"/>
              <a:gd name="T22" fmla="*/ 108 w 154"/>
              <a:gd name="T23" fmla="*/ 113 h 184"/>
              <a:gd name="T24" fmla="*/ 108 w 154"/>
              <a:gd name="T25" fmla="*/ 113 h 184"/>
              <a:gd name="T26" fmla="*/ 114 w 154"/>
              <a:gd name="T27" fmla="*/ 114 h 184"/>
              <a:gd name="T28" fmla="*/ 123 w 154"/>
              <a:gd name="T29" fmla="*/ 117 h 184"/>
              <a:gd name="T30" fmla="*/ 154 w 154"/>
              <a:gd name="T31" fmla="*/ 164 h 184"/>
              <a:gd name="T32" fmla="*/ 154 w 154"/>
              <a:gd name="T33" fmla="*/ 177 h 184"/>
              <a:gd name="T34" fmla="*/ 147 w 154"/>
              <a:gd name="T35" fmla="*/ 184 h 184"/>
              <a:gd name="T36" fmla="*/ 147 w 154"/>
              <a:gd name="T37" fmla="*/ 184 h 184"/>
              <a:gd name="T38" fmla="*/ 7 w 154"/>
              <a:gd name="T39" fmla="*/ 184 h 184"/>
              <a:gd name="T40" fmla="*/ 0 w 154"/>
              <a:gd name="T41" fmla="*/ 177 h 184"/>
              <a:gd name="T42" fmla="*/ 0 w 154"/>
              <a:gd name="T43" fmla="*/ 176 h 184"/>
              <a:gd name="T44" fmla="*/ 0 w 154"/>
              <a:gd name="T45" fmla="*/ 164 h 184"/>
              <a:gd name="T46" fmla="*/ 31 w 154"/>
              <a:gd name="T47" fmla="*/ 117 h 184"/>
              <a:gd name="T48" fmla="*/ 47 w 154"/>
              <a:gd name="T49" fmla="*/ 113 h 184"/>
              <a:gd name="T50" fmla="*/ 17 w 154"/>
              <a:gd name="T51" fmla="*/ 61 h 184"/>
              <a:gd name="T52" fmla="*/ 77 w 154"/>
              <a:gd name="T53" fmla="*/ 0 h 184"/>
              <a:gd name="T54" fmla="*/ 138 w 154"/>
              <a:gd name="T55" fmla="*/ 61 h 184"/>
              <a:gd name="T56" fmla="*/ 108 w 154"/>
              <a:gd name="T57" fmla="*/ 113 h 184"/>
              <a:gd name="T58" fmla="*/ 77 w 154"/>
              <a:gd name="T59" fmla="*/ 14 h 184"/>
              <a:gd name="T60" fmla="*/ 77 w 154"/>
              <a:gd name="T61" fmla="*/ 14 h 184"/>
              <a:gd name="T62" fmla="*/ 34 w 154"/>
              <a:gd name="T63" fmla="*/ 43 h 184"/>
              <a:gd name="T64" fmla="*/ 31 w 154"/>
              <a:gd name="T65" fmla="*/ 61 h 184"/>
              <a:gd name="T66" fmla="*/ 59 w 154"/>
              <a:gd name="T67" fmla="*/ 104 h 184"/>
              <a:gd name="T68" fmla="*/ 95 w 154"/>
              <a:gd name="T69" fmla="*/ 104 h 184"/>
              <a:gd name="T70" fmla="*/ 124 w 154"/>
              <a:gd name="T71" fmla="*/ 61 h 184"/>
              <a:gd name="T72" fmla="*/ 77 w 154"/>
              <a:gd name="T73" fmla="*/ 14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4" h="184" fill="norm" stroke="1" extrusionOk="0">
                <a:moveTo>
                  <a:pt x="104" y="127"/>
                </a:moveTo>
                <a:cubicBezTo>
                  <a:pt x="51" y="127"/>
                  <a:pt x="51" y="127"/>
                  <a:pt x="51" y="127"/>
                </a:cubicBezTo>
                <a:cubicBezTo>
                  <a:pt x="46" y="127"/>
                  <a:pt x="41" y="128"/>
                  <a:pt x="37" y="130"/>
                </a:cubicBezTo>
                <a:cubicBezTo>
                  <a:pt x="23" y="135"/>
                  <a:pt x="14" y="149"/>
                  <a:pt x="14" y="164"/>
                </a:cubicBezTo>
                <a:cubicBezTo>
                  <a:pt x="14" y="170"/>
                  <a:pt x="14" y="170"/>
                  <a:pt x="14" y="170"/>
                </a:cubicBezTo>
                <a:cubicBezTo>
                  <a:pt x="140" y="170"/>
                  <a:pt x="140" y="170"/>
                  <a:pt x="140" y="170"/>
                </a:cubicBezTo>
                <a:cubicBezTo>
                  <a:pt x="140" y="164"/>
                  <a:pt x="140" y="164"/>
                  <a:pt x="140" y="164"/>
                </a:cubicBezTo>
                <a:cubicBezTo>
                  <a:pt x="140" y="151"/>
                  <a:pt x="134" y="140"/>
                  <a:pt x="124" y="133"/>
                </a:cubicBezTo>
                <a:cubicBezTo>
                  <a:pt x="122" y="132"/>
                  <a:pt x="120" y="131"/>
                  <a:pt x="118" y="130"/>
                </a:cubicBezTo>
                <a:cubicBezTo>
                  <a:pt x="115" y="129"/>
                  <a:pt x="113" y="128"/>
                  <a:pt x="111" y="128"/>
                </a:cubicBezTo>
                <a:cubicBezTo>
                  <a:pt x="108" y="127"/>
                  <a:pt x="106" y="127"/>
                  <a:pt x="104" y="127"/>
                </a:cubicBezTo>
                <a:close/>
                <a:moveTo>
                  <a:pt x="108" y="113"/>
                </a:moveTo>
                <a:cubicBezTo>
                  <a:pt x="108" y="113"/>
                  <a:pt x="108" y="113"/>
                  <a:pt x="108" y="113"/>
                </a:cubicBezTo>
                <a:cubicBezTo>
                  <a:pt x="110" y="113"/>
                  <a:pt x="112" y="114"/>
                  <a:pt x="114" y="114"/>
                </a:cubicBezTo>
                <a:cubicBezTo>
                  <a:pt x="117" y="114"/>
                  <a:pt x="120" y="115"/>
                  <a:pt x="123" y="117"/>
                </a:cubicBezTo>
                <a:cubicBezTo>
                  <a:pt x="142" y="125"/>
                  <a:pt x="154" y="143"/>
                  <a:pt x="154" y="164"/>
                </a:cubicBezTo>
                <a:cubicBezTo>
                  <a:pt x="154" y="177"/>
                  <a:pt x="154" y="177"/>
                  <a:pt x="154" y="177"/>
                </a:cubicBezTo>
                <a:cubicBezTo>
                  <a:pt x="154" y="180"/>
                  <a:pt x="151" y="184"/>
                  <a:pt x="147" y="184"/>
                </a:cubicBezTo>
                <a:cubicBezTo>
                  <a:pt x="147" y="184"/>
                  <a:pt x="147" y="184"/>
                  <a:pt x="147" y="184"/>
                </a:cubicBezTo>
                <a:cubicBezTo>
                  <a:pt x="7" y="184"/>
                  <a:pt x="7" y="184"/>
                  <a:pt x="7" y="184"/>
                </a:cubicBezTo>
                <a:cubicBezTo>
                  <a:pt x="3" y="184"/>
                  <a:pt x="0" y="180"/>
                  <a:pt x="0" y="177"/>
                </a:cubicBezTo>
                <a:cubicBezTo>
                  <a:pt x="0" y="176"/>
                  <a:pt x="0" y="176"/>
                  <a:pt x="0" y="176"/>
                </a:cubicBezTo>
                <a:cubicBezTo>
                  <a:pt x="0" y="164"/>
                  <a:pt x="0" y="164"/>
                  <a:pt x="0" y="164"/>
                </a:cubicBezTo>
                <a:cubicBezTo>
                  <a:pt x="0" y="143"/>
                  <a:pt x="13" y="125"/>
                  <a:pt x="31" y="117"/>
                </a:cubicBezTo>
                <a:cubicBezTo>
                  <a:pt x="36" y="115"/>
                  <a:pt x="41" y="114"/>
                  <a:pt x="47" y="113"/>
                </a:cubicBezTo>
                <a:cubicBezTo>
                  <a:pt x="28" y="102"/>
                  <a:pt x="17" y="82"/>
                  <a:pt x="17" y="61"/>
                </a:cubicBezTo>
                <a:cubicBezTo>
                  <a:pt x="17" y="28"/>
                  <a:pt x="44" y="0"/>
                  <a:pt x="77" y="0"/>
                </a:cubicBezTo>
                <a:cubicBezTo>
                  <a:pt x="111" y="0"/>
                  <a:pt x="138" y="28"/>
                  <a:pt x="138" y="61"/>
                </a:cubicBezTo>
                <a:cubicBezTo>
                  <a:pt x="138" y="82"/>
                  <a:pt x="126" y="102"/>
                  <a:pt x="108" y="113"/>
                </a:cubicBezTo>
                <a:close/>
                <a:moveTo>
                  <a:pt x="77" y="14"/>
                </a:moveTo>
                <a:cubicBezTo>
                  <a:pt x="77" y="14"/>
                  <a:pt x="77" y="14"/>
                  <a:pt x="77" y="14"/>
                </a:cubicBezTo>
                <a:cubicBezTo>
                  <a:pt x="59" y="14"/>
                  <a:pt x="42" y="26"/>
                  <a:pt x="34" y="43"/>
                </a:cubicBezTo>
                <a:cubicBezTo>
                  <a:pt x="32" y="49"/>
                  <a:pt x="31" y="55"/>
                  <a:pt x="31" y="61"/>
                </a:cubicBezTo>
                <a:cubicBezTo>
                  <a:pt x="31" y="79"/>
                  <a:pt x="42" y="96"/>
                  <a:pt x="59" y="104"/>
                </a:cubicBezTo>
                <a:cubicBezTo>
                  <a:pt x="71" y="109"/>
                  <a:pt x="84" y="108"/>
                  <a:pt x="95" y="104"/>
                </a:cubicBezTo>
                <a:cubicBezTo>
                  <a:pt x="113" y="96"/>
                  <a:pt x="124" y="79"/>
                  <a:pt x="124" y="61"/>
                </a:cubicBezTo>
                <a:cubicBezTo>
                  <a:pt x="124" y="36"/>
                  <a:pt x="103" y="14"/>
                  <a:pt x="77" y="14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50483510" name="稻壳儿原创设计师：老油条_22"/>
          <p:cNvSpPr/>
          <p:nvPr/>
        </p:nvSpPr>
        <p:spPr bwMode="auto">
          <a:xfrm>
            <a:off x="1824463" y="3334936"/>
            <a:ext cx="815752" cy="8157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4000" sy="104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b="1"/>
          </a:p>
        </p:txBody>
      </p:sp>
      <p:sp>
        <p:nvSpPr>
          <p:cNvPr id="1897887935" name="稻壳儿原创设计师：老油条_23"/>
          <p:cNvSpPr/>
          <p:nvPr/>
        </p:nvSpPr>
        <p:spPr bwMode="auto">
          <a:xfrm>
            <a:off x="4348721" y="3334936"/>
            <a:ext cx="815752" cy="8157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4000" sy="104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b="1"/>
          </a:p>
        </p:txBody>
      </p:sp>
      <p:sp>
        <p:nvSpPr>
          <p:cNvPr id="1548456583" name="稻壳儿原创设计师：老油条_24"/>
          <p:cNvSpPr/>
          <p:nvPr/>
        </p:nvSpPr>
        <p:spPr bwMode="auto">
          <a:xfrm>
            <a:off x="6872979" y="3334936"/>
            <a:ext cx="815752" cy="8157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4000" sy="104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b="1"/>
          </a:p>
        </p:txBody>
      </p:sp>
      <p:sp>
        <p:nvSpPr>
          <p:cNvPr id="1649850039" name="稻壳儿原创设计师：老油条_25"/>
          <p:cNvSpPr/>
          <p:nvPr/>
        </p:nvSpPr>
        <p:spPr bwMode="auto">
          <a:xfrm>
            <a:off x="9373433" y="3334936"/>
            <a:ext cx="815752" cy="8157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4000" sy="104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b="1"/>
          </a:p>
        </p:txBody>
      </p:sp>
      <p:sp>
        <p:nvSpPr>
          <p:cNvPr id="1155692625" name="稻壳儿原创设计师：老油条_26"/>
          <p:cNvSpPr>
            <a:spLocks noEditPoints="1"/>
          </p:cNvSpPr>
          <p:nvPr/>
        </p:nvSpPr>
        <p:spPr bwMode="auto">
          <a:xfrm>
            <a:off x="7100747" y="3597537"/>
            <a:ext cx="360216" cy="290550"/>
          </a:xfrm>
          <a:custGeom>
            <a:avLst/>
            <a:gdLst>
              <a:gd name="T0" fmla="*/ 158 w 183"/>
              <a:gd name="T1" fmla="*/ 56 h 148"/>
              <a:gd name="T2" fmla="*/ 145 w 183"/>
              <a:gd name="T3" fmla="*/ 56 h 148"/>
              <a:gd name="T4" fmla="*/ 44 w 183"/>
              <a:gd name="T5" fmla="*/ 22 h 148"/>
              <a:gd name="T6" fmla="*/ 20 w 183"/>
              <a:gd name="T7" fmla="*/ 22 h 148"/>
              <a:gd name="T8" fmla="*/ 42 w 183"/>
              <a:gd name="T9" fmla="*/ 26 h 148"/>
              <a:gd name="T10" fmla="*/ 12 w 183"/>
              <a:gd name="T11" fmla="*/ 26 h 148"/>
              <a:gd name="T12" fmla="*/ 12 w 183"/>
              <a:gd name="T13" fmla="*/ 18 h 148"/>
              <a:gd name="T14" fmla="*/ 16 w 183"/>
              <a:gd name="T15" fmla="*/ 14 h 148"/>
              <a:gd name="T16" fmla="*/ 50 w 183"/>
              <a:gd name="T17" fmla="*/ 5 h 148"/>
              <a:gd name="T18" fmla="*/ 126 w 183"/>
              <a:gd name="T19" fmla="*/ 0 h 148"/>
              <a:gd name="T20" fmla="*/ 140 w 183"/>
              <a:gd name="T21" fmla="*/ 26 h 148"/>
              <a:gd name="T22" fmla="*/ 183 w 183"/>
              <a:gd name="T23" fmla="*/ 33 h 148"/>
              <a:gd name="T24" fmla="*/ 183 w 183"/>
              <a:gd name="T25" fmla="*/ 141 h 148"/>
              <a:gd name="T26" fmla="*/ 176 w 183"/>
              <a:gd name="T27" fmla="*/ 148 h 148"/>
              <a:gd name="T28" fmla="*/ 0 w 183"/>
              <a:gd name="T29" fmla="*/ 141 h 148"/>
              <a:gd name="T30" fmla="*/ 0 w 183"/>
              <a:gd name="T31" fmla="*/ 33 h 148"/>
              <a:gd name="T32" fmla="*/ 7 w 183"/>
              <a:gd name="T33" fmla="*/ 26 h 148"/>
              <a:gd name="T34" fmla="*/ 91 w 183"/>
              <a:gd name="T35" fmla="*/ 54 h 148"/>
              <a:gd name="T36" fmla="*/ 108 w 183"/>
              <a:gd name="T37" fmla="*/ 61 h 148"/>
              <a:gd name="T38" fmla="*/ 91 w 183"/>
              <a:gd name="T39" fmla="*/ 101 h 148"/>
              <a:gd name="T40" fmla="*/ 91 w 183"/>
              <a:gd name="T41" fmla="*/ 54 h 148"/>
              <a:gd name="T42" fmla="*/ 102 w 183"/>
              <a:gd name="T43" fmla="*/ 67 h 148"/>
              <a:gd name="T44" fmla="*/ 76 w 183"/>
              <a:gd name="T45" fmla="*/ 77 h 148"/>
              <a:gd name="T46" fmla="*/ 107 w 183"/>
              <a:gd name="T47" fmla="*/ 77 h 148"/>
              <a:gd name="T48" fmla="*/ 102 w 183"/>
              <a:gd name="T49" fmla="*/ 67 h 148"/>
              <a:gd name="T50" fmla="*/ 47 w 183"/>
              <a:gd name="T51" fmla="*/ 40 h 148"/>
              <a:gd name="T52" fmla="*/ 14 w 183"/>
              <a:gd name="T53" fmla="*/ 134 h 148"/>
              <a:gd name="T54" fmla="*/ 169 w 183"/>
              <a:gd name="T55" fmla="*/ 40 h 148"/>
              <a:gd name="T56" fmla="*/ 135 w 183"/>
              <a:gd name="T57" fmla="*/ 40 h 148"/>
              <a:gd name="T58" fmla="*/ 121 w 183"/>
              <a:gd name="T59" fmla="*/ 14 h 148"/>
              <a:gd name="T60" fmla="*/ 54 w 183"/>
              <a:gd name="T61" fmla="*/ 35 h 148"/>
              <a:gd name="T62" fmla="*/ 91 w 183"/>
              <a:gd name="T63" fmla="*/ 29 h 148"/>
              <a:gd name="T64" fmla="*/ 140 w 183"/>
              <a:gd name="T65" fmla="*/ 77 h 148"/>
              <a:gd name="T66" fmla="*/ 43 w 183"/>
              <a:gd name="T67" fmla="*/ 77 h 148"/>
              <a:gd name="T68" fmla="*/ 91 w 183"/>
              <a:gd name="T69" fmla="*/ 43 h 148"/>
              <a:gd name="T70" fmla="*/ 57 w 183"/>
              <a:gd name="T71" fmla="*/ 77 h 148"/>
              <a:gd name="T72" fmla="*/ 126 w 183"/>
              <a:gd name="T73" fmla="*/ 7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3" h="148" fill="norm" stroke="1" extrusionOk="0">
                <a:moveTo>
                  <a:pt x="152" y="49"/>
                </a:moveTo>
                <a:cubicBezTo>
                  <a:pt x="155" y="49"/>
                  <a:pt x="158" y="52"/>
                  <a:pt x="158" y="56"/>
                </a:cubicBezTo>
                <a:cubicBezTo>
                  <a:pt x="158" y="59"/>
                  <a:pt x="155" y="62"/>
                  <a:pt x="152" y="62"/>
                </a:cubicBezTo>
                <a:cubicBezTo>
                  <a:pt x="148" y="62"/>
                  <a:pt x="145" y="59"/>
                  <a:pt x="145" y="56"/>
                </a:cubicBezTo>
                <a:cubicBezTo>
                  <a:pt x="145" y="52"/>
                  <a:pt x="148" y="49"/>
                  <a:pt x="152" y="49"/>
                </a:cubicBezTo>
                <a:close/>
                <a:moveTo>
                  <a:pt x="44" y="22"/>
                </a:moveTo>
                <a:cubicBezTo>
                  <a:pt x="44" y="22"/>
                  <a:pt x="44" y="22"/>
                  <a:pt x="44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6"/>
                  <a:pt x="20" y="26"/>
                  <a:pt x="20" y="26"/>
                </a:cubicBezTo>
                <a:cubicBezTo>
                  <a:pt x="42" y="26"/>
                  <a:pt x="42" y="26"/>
                  <a:pt x="42" y="26"/>
                </a:cubicBezTo>
                <a:cubicBezTo>
                  <a:pt x="44" y="22"/>
                  <a:pt x="44" y="22"/>
                  <a:pt x="44" y="22"/>
                </a:cubicBezTo>
                <a:close/>
                <a:moveTo>
                  <a:pt x="12" y="26"/>
                </a:moveTo>
                <a:cubicBezTo>
                  <a:pt x="12" y="26"/>
                  <a:pt x="12" y="26"/>
                  <a:pt x="12" y="26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5"/>
                  <a:pt x="14" y="14"/>
                  <a:pt x="16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50" y="5"/>
                  <a:pt x="50" y="5"/>
                  <a:pt x="50" y="5"/>
                </a:cubicBezTo>
                <a:cubicBezTo>
                  <a:pt x="51" y="2"/>
                  <a:pt x="54" y="0"/>
                  <a:pt x="57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29" y="0"/>
                  <a:pt x="132" y="2"/>
                  <a:pt x="133" y="5"/>
                </a:cubicBezTo>
                <a:cubicBezTo>
                  <a:pt x="140" y="26"/>
                  <a:pt x="140" y="26"/>
                  <a:pt x="140" y="26"/>
                </a:cubicBezTo>
                <a:cubicBezTo>
                  <a:pt x="176" y="26"/>
                  <a:pt x="176" y="26"/>
                  <a:pt x="176" y="26"/>
                </a:cubicBezTo>
                <a:cubicBezTo>
                  <a:pt x="180" y="26"/>
                  <a:pt x="183" y="29"/>
                  <a:pt x="183" y="33"/>
                </a:cubicBezTo>
                <a:cubicBezTo>
                  <a:pt x="183" y="33"/>
                  <a:pt x="183" y="33"/>
                  <a:pt x="183" y="33"/>
                </a:cubicBezTo>
                <a:cubicBezTo>
                  <a:pt x="183" y="141"/>
                  <a:pt x="183" y="141"/>
                  <a:pt x="183" y="141"/>
                </a:cubicBezTo>
                <a:cubicBezTo>
                  <a:pt x="183" y="145"/>
                  <a:pt x="180" y="148"/>
                  <a:pt x="176" y="148"/>
                </a:cubicBezTo>
                <a:cubicBezTo>
                  <a:pt x="176" y="148"/>
                  <a:pt x="176" y="148"/>
                  <a:pt x="176" y="148"/>
                </a:cubicBezTo>
                <a:cubicBezTo>
                  <a:pt x="7" y="148"/>
                  <a:pt x="7" y="148"/>
                  <a:pt x="7" y="148"/>
                </a:cubicBezTo>
                <a:cubicBezTo>
                  <a:pt x="3" y="148"/>
                  <a:pt x="0" y="145"/>
                  <a:pt x="0" y="141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29"/>
                  <a:pt x="3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12" y="26"/>
                  <a:pt x="12" y="26"/>
                  <a:pt x="12" y="26"/>
                </a:cubicBezTo>
                <a:close/>
                <a:moveTo>
                  <a:pt x="91" y="54"/>
                </a:moveTo>
                <a:cubicBezTo>
                  <a:pt x="91" y="54"/>
                  <a:pt x="91" y="54"/>
                  <a:pt x="91" y="54"/>
                </a:cubicBezTo>
                <a:cubicBezTo>
                  <a:pt x="98" y="54"/>
                  <a:pt x="104" y="56"/>
                  <a:pt x="108" y="61"/>
                </a:cubicBezTo>
                <a:cubicBezTo>
                  <a:pt x="112" y="65"/>
                  <a:pt x="115" y="71"/>
                  <a:pt x="115" y="77"/>
                </a:cubicBezTo>
                <a:cubicBezTo>
                  <a:pt x="115" y="90"/>
                  <a:pt x="104" y="101"/>
                  <a:pt x="91" y="101"/>
                </a:cubicBezTo>
                <a:cubicBezTo>
                  <a:pt x="78" y="101"/>
                  <a:pt x="68" y="90"/>
                  <a:pt x="68" y="77"/>
                </a:cubicBezTo>
                <a:cubicBezTo>
                  <a:pt x="68" y="64"/>
                  <a:pt x="78" y="54"/>
                  <a:pt x="91" y="54"/>
                </a:cubicBezTo>
                <a:close/>
                <a:moveTo>
                  <a:pt x="102" y="67"/>
                </a:moveTo>
                <a:cubicBezTo>
                  <a:pt x="102" y="67"/>
                  <a:pt x="102" y="67"/>
                  <a:pt x="102" y="67"/>
                </a:cubicBezTo>
                <a:cubicBezTo>
                  <a:pt x="99" y="64"/>
                  <a:pt x="95" y="62"/>
                  <a:pt x="91" y="62"/>
                </a:cubicBezTo>
                <a:cubicBezTo>
                  <a:pt x="83" y="62"/>
                  <a:pt x="76" y="69"/>
                  <a:pt x="76" y="77"/>
                </a:cubicBezTo>
                <a:cubicBezTo>
                  <a:pt x="76" y="86"/>
                  <a:pt x="83" y="93"/>
                  <a:pt x="91" y="93"/>
                </a:cubicBezTo>
                <a:cubicBezTo>
                  <a:pt x="100" y="93"/>
                  <a:pt x="107" y="86"/>
                  <a:pt x="107" y="77"/>
                </a:cubicBezTo>
                <a:cubicBezTo>
                  <a:pt x="107" y="73"/>
                  <a:pt x="105" y="69"/>
                  <a:pt x="102" y="67"/>
                </a:cubicBezTo>
                <a:cubicBezTo>
                  <a:pt x="102" y="67"/>
                  <a:pt x="102" y="67"/>
                  <a:pt x="102" y="67"/>
                </a:cubicBezTo>
                <a:close/>
                <a:moveTo>
                  <a:pt x="47" y="40"/>
                </a:moveTo>
                <a:cubicBezTo>
                  <a:pt x="47" y="40"/>
                  <a:pt x="47" y="40"/>
                  <a:pt x="47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134"/>
                  <a:pt x="14" y="134"/>
                  <a:pt x="14" y="134"/>
                </a:cubicBezTo>
                <a:cubicBezTo>
                  <a:pt x="169" y="134"/>
                  <a:pt x="169" y="134"/>
                  <a:pt x="169" y="134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35" y="40"/>
                  <a:pt x="135" y="40"/>
                  <a:pt x="135" y="40"/>
                </a:cubicBezTo>
                <a:cubicBezTo>
                  <a:pt x="135" y="40"/>
                  <a:pt x="135" y="40"/>
                  <a:pt x="135" y="40"/>
                </a:cubicBezTo>
                <a:cubicBezTo>
                  <a:pt x="132" y="40"/>
                  <a:pt x="130" y="38"/>
                  <a:pt x="129" y="35"/>
                </a:cubicBezTo>
                <a:cubicBezTo>
                  <a:pt x="121" y="14"/>
                  <a:pt x="121" y="14"/>
                  <a:pt x="121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54" y="35"/>
                  <a:pt x="54" y="35"/>
                  <a:pt x="54" y="35"/>
                </a:cubicBezTo>
                <a:cubicBezTo>
                  <a:pt x="53" y="38"/>
                  <a:pt x="51" y="40"/>
                  <a:pt x="47" y="40"/>
                </a:cubicBezTo>
                <a:close/>
                <a:moveTo>
                  <a:pt x="91" y="29"/>
                </a:moveTo>
                <a:cubicBezTo>
                  <a:pt x="91" y="29"/>
                  <a:pt x="91" y="29"/>
                  <a:pt x="91" y="29"/>
                </a:cubicBezTo>
                <a:cubicBezTo>
                  <a:pt x="118" y="29"/>
                  <a:pt x="140" y="51"/>
                  <a:pt x="140" y="77"/>
                </a:cubicBezTo>
                <a:cubicBezTo>
                  <a:pt x="140" y="104"/>
                  <a:pt x="118" y="126"/>
                  <a:pt x="91" y="126"/>
                </a:cubicBezTo>
                <a:cubicBezTo>
                  <a:pt x="64" y="126"/>
                  <a:pt x="43" y="104"/>
                  <a:pt x="43" y="77"/>
                </a:cubicBezTo>
                <a:cubicBezTo>
                  <a:pt x="43" y="51"/>
                  <a:pt x="64" y="29"/>
                  <a:pt x="91" y="29"/>
                </a:cubicBezTo>
                <a:close/>
                <a:moveTo>
                  <a:pt x="91" y="43"/>
                </a:moveTo>
                <a:cubicBezTo>
                  <a:pt x="91" y="43"/>
                  <a:pt x="91" y="43"/>
                  <a:pt x="91" y="43"/>
                </a:cubicBezTo>
                <a:cubicBezTo>
                  <a:pt x="72" y="43"/>
                  <a:pt x="57" y="58"/>
                  <a:pt x="57" y="77"/>
                </a:cubicBezTo>
                <a:cubicBezTo>
                  <a:pt x="57" y="96"/>
                  <a:pt x="72" y="112"/>
                  <a:pt x="91" y="112"/>
                </a:cubicBezTo>
                <a:cubicBezTo>
                  <a:pt x="110" y="112"/>
                  <a:pt x="126" y="96"/>
                  <a:pt x="126" y="77"/>
                </a:cubicBezTo>
                <a:cubicBezTo>
                  <a:pt x="126" y="58"/>
                  <a:pt x="110" y="43"/>
                  <a:pt x="91" y="43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053699714" name="稻壳儿原创设计师：老油条_27"/>
          <p:cNvSpPr>
            <a:spLocks noEditPoints="1"/>
          </p:cNvSpPr>
          <p:nvPr/>
        </p:nvSpPr>
        <p:spPr bwMode="auto">
          <a:xfrm>
            <a:off x="4577339" y="3565254"/>
            <a:ext cx="358516" cy="355116"/>
          </a:xfrm>
          <a:custGeom>
            <a:avLst/>
            <a:gdLst>
              <a:gd name="T0" fmla="*/ 102 w 182"/>
              <a:gd name="T1" fmla="*/ 29 h 181"/>
              <a:gd name="T2" fmla="*/ 65 w 182"/>
              <a:gd name="T3" fmla="*/ 3 h 181"/>
              <a:gd name="T4" fmla="*/ 107 w 182"/>
              <a:gd name="T5" fmla="*/ 22 h 181"/>
              <a:gd name="T6" fmla="*/ 143 w 182"/>
              <a:gd name="T7" fmla="*/ 40 h 181"/>
              <a:gd name="T8" fmla="*/ 147 w 182"/>
              <a:gd name="T9" fmla="*/ 40 h 181"/>
              <a:gd name="T10" fmla="*/ 172 w 182"/>
              <a:gd name="T11" fmla="*/ 51 h 181"/>
              <a:gd name="T12" fmla="*/ 182 w 182"/>
              <a:gd name="T13" fmla="*/ 146 h 181"/>
              <a:gd name="T14" fmla="*/ 172 w 182"/>
              <a:gd name="T15" fmla="*/ 171 h 181"/>
              <a:gd name="T16" fmla="*/ 147 w 182"/>
              <a:gd name="T17" fmla="*/ 181 h 181"/>
              <a:gd name="T18" fmla="*/ 10 w 182"/>
              <a:gd name="T19" fmla="*/ 171 h 181"/>
              <a:gd name="T20" fmla="*/ 0 w 182"/>
              <a:gd name="T21" fmla="*/ 146 h 181"/>
              <a:gd name="T22" fmla="*/ 10 w 182"/>
              <a:gd name="T23" fmla="*/ 50 h 181"/>
              <a:gd name="T24" fmla="*/ 35 w 182"/>
              <a:gd name="T25" fmla="*/ 40 h 181"/>
              <a:gd name="T26" fmla="*/ 106 w 182"/>
              <a:gd name="T27" fmla="*/ 35 h 181"/>
              <a:gd name="T28" fmla="*/ 147 w 182"/>
              <a:gd name="T29" fmla="*/ 54 h 181"/>
              <a:gd name="T30" fmla="*/ 20 w 182"/>
              <a:gd name="T31" fmla="*/ 60 h 181"/>
              <a:gd name="T32" fmla="*/ 14 w 182"/>
              <a:gd name="T33" fmla="*/ 75 h 181"/>
              <a:gd name="T34" fmla="*/ 20 w 182"/>
              <a:gd name="T35" fmla="*/ 161 h 181"/>
              <a:gd name="T36" fmla="*/ 35 w 182"/>
              <a:gd name="T37" fmla="*/ 167 h 181"/>
              <a:gd name="T38" fmla="*/ 162 w 182"/>
              <a:gd name="T39" fmla="*/ 161 h 181"/>
              <a:gd name="T40" fmla="*/ 168 w 182"/>
              <a:gd name="T41" fmla="*/ 75 h 181"/>
              <a:gd name="T42" fmla="*/ 162 w 182"/>
              <a:gd name="T43" fmla="*/ 60 h 181"/>
              <a:gd name="T44" fmla="*/ 33 w 182"/>
              <a:gd name="T45" fmla="*/ 67 h 181"/>
              <a:gd name="T46" fmla="*/ 33 w 182"/>
              <a:gd name="T47" fmla="*/ 67 h 181"/>
              <a:gd name="T48" fmla="*/ 154 w 182"/>
              <a:gd name="T49" fmla="*/ 72 h 181"/>
              <a:gd name="T50" fmla="*/ 154 w 182"/>
              <a:gd name="T51" fmla="*/ 98 h 181"/>
              <a:gd name="T52" fmla="*/ 149 w 182"/>
              <a:gd name="T53" fmla="*/ 102 h 181"/>
              <a:gd name="T54" fmla="*/ 29 w 182"/>
              <a:gd name="T55" fmla="*/ 98 h 181"/>
              <a:gd name="T56" fmla="*/ 29 w 182"/>
              <a:gd name="T57" fmla="*/ 72 h 181"/>
              <a:gd name="T58" fmla="*/ 145 w 182"/>
              <a:gd name="T59" fmla="*/ 76 h 181"/>
              <a:gd name="T60" fmla="*/ 76 w 182"/>
              <a:gd name="T61" fmla="*/ 76 h 181"/>
              <a:gd name="T62" fmla="*/ 76 w 182"/>
              <a:gd name="T63" fmla="*/ 94 h 181"/>
              <a:gd name="T64" fmla="*/ 145 w 182"/>
              <a:gd name="T65" fmla="*/ 94 h 181"/>
              <a:gd name="T66" fmla="*/ 61 w 182"/>
              <a:gd name="T67" fmla="*/ 76 h 181"/>
              <a:gd name="T68" fmla="*/ 37 w 182"/>
              <a:gd name="T69" fmla="*/ 76 h 181"/>
              <a:gd name="T70" fmla="*/ 61 w 182"/>
              <a:gd name="T71" fmla="*/ 94 h 181"/>
              <a:gd name="T72" fmla="*/ 61 w 182"/>
              <a:gd name="T73" fmla="*/ 76 h 181"/>
              <a:gd name="T74" fmla="*/ 128 w 182"/>
              <a:gd name="T75" fmla="*/ 109 h 181"/>
              <a:gd name="T76" fmla="*/ 146 w 182"/>
              <a:gd name="T77" fmla="*/ 116 h 181"/>
              <a:gd name="T78" fmla="*/ 154 w 182"/>
              <a:gd name="T79" fmla="*/ 134 h 181"/>
              <a:gd name="T80" fmla="*/ 146 w 182"/>
              <a:gd name="T81" fmla="*/ 153 h 181"/>
              <a:gd name="T82" fmla="*/ 110 w 182"/>
              <a:gd name="T83" fmla="*/ 153 h 181"/>
              <a:gd name="T84" fmla="*/ 110 w 182"/>
              <a:gd name="T85" fmla="*/ 116 h 181"/>
              <a:gd name="T86" fmla="*/ 128 w 182"/>
              <a:gd name="T87" fmla="*/ 109 h 181"/>
              <a:gd name="T88" fmla="*/ 140 w 182"/>
              <a:gd name="T89" fmla="*/ 122 h 181"/>
              <a:gd name="T90" fmla="*/ 128 w 182"/>
              <a:gd name="T91" fmla="*/ 117 h 181"/>
              <a:gd name="T92" fmla="*/ 116 w 182"/>
              <a:gd name="T93" fmla="*/ 122 h 181"/>
              <a:gd name="T94" fmla="*/ 116 w 182"/>
              <a:gd name="T95" fmla="*/ 147 h 181"/>
              <a:gd name="T96" fmla="*/ 140 w 182"/>
              <a:gd name="T97" fmla="*/ 147 h 181"/>
              <a:gd name="T98" fmla="*/ 140 w 182"/>
              <a:gd name="T99" fmla="*/ 122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82" h="181" fill="norm" stroke="1" extrusionOk="0">
                <a:moveTo>
                  <a:pt x="106" y="35"/>
                </a:moveTo>
                <a:cubicBezTo>
                  <a:pt x="104" y="33"/>
                  <a:pt x="103" y="31"/>
                  <a:pt x="102" y="29"/>
                </a:cubicBezTo>
                <a:cubicBezTo>
                  <a:pt x="67" y="9"/>
                  <a:pt x="67" y="9"/>
                  <a:pt x="67" y="9"/>
                </a:cubicBezTo>
                <a:cubicBezTo>
                  <a:pt x="65" y="7"/>
                  <a:pt x="64" y="5"/>
                  <a:pt x="65" y="3"/>
                </a:cubicBezTo>
                <a:cubicBezTo>
                  <a:pt x="66" y="1"/>
                  <a:pt x="69" y="0"/>
                  <a:pt x="71" y="1"/>
                </a:cubicBezTo>
                <a:cubicBezTo>
                  <a:pt x="107" y="22"/>
                  <a:pt x="107" y="22"/>
                  <a:pt x="107" y="22"/>
                </a:cubicBezTo>
                <a:cubicBezTo>
                  <a:pt x="109" y="21"/>
                  <a:pt x="111" y="21"/>
                  <a:pt x="113" y="22"/>
                </a:cubicBezTo>
                <a:cubicBezTo>
                  <a:pt x="143" y="40"/>
                  <a:pt x="143" y="40"/>
                  <a:pt x="143" y="40"/>
                </a:cubicBezTo>
                <a:cubicBezTo>
                  <a:pt x="144" y="40"/>
                  <a:pt x="144" y="40"/>
                  <a:pt x="144" y="40"/>
                </a:cubicBezTo>
                <a:cubicBezTo>
                  <a:pt x="147" y="40"/>
                  <a:pt x="147" y="40"/>
                  <a:pt x="147" y="40"/>
                </a:cubicBezTo>
                <a:cubicBezTo>
                  <a:pt x="157" y="40"/>
                  <a:pt x="166" y="44"/>
                  <a:pt x="172" y="50"/>
                </a:cubicBezTo>
                <a:cubicBezTo>
                  <a:pt x="172" y="51"/>
                  <a:pt x="172" y="51"/>
                  <a:pt x="172" y="51"/>
                </a:cubicBezTo>
                <a:cubicBezTo>
                  <a:pt x="179" y="57"/>
                  <a:pt x="182" y="66"/>
                  <a:pt x="182" y="75"/>
                </a:cubicBezTo>
                <a:cubicBezTo>
                  <a:pt x="182" y="146"/>
                  <a:pt x="182" y="146"/>
                  <a:pt x="182" y="146"/>
                </a:cubicBezTo>
                <a:cubicBezTo>
                  <a:pt x="182" y="156"/>
                  <a:pt x="178" y="165"/>
                  <a:pt x="172" y="171"/>
                </a:cubicBezTo>
                <a:cubicBezTo>
                  <a:pt x="172" y="171"/>
                  <a:pt x="172" y="171"/>
                  <a:pt x="172" y="171"/>
                </a:cubicBezTo>
                <a:cubicBezTo>
                  <a:pt x="172" y="171"/>
                  <a:pt x="172" y="171"/>
                  <a:pt x="172" y="171"/>
                </a:cubicBezTo>
                <a:cubicBezTo>
                  <a:pt x="166" y="177"/>
                  <a:pt x="157" y="181"/>
                  <a:pt x="147" y="181"/>
                </a:cubicBezTo>
                <a:cubicBezTo>
                  <a:pt x="35" y="181"/>
                  <a:pt x="35" y="181"/>
                  <a:pt x="35" y="181"/>
                </a:cubicBezTo>
                <a:cubicBezTo>
                  <a:pt x="25" y="181"/>
                  <a:pt x="16" y="177"/>
                  <a:pt x="10" y="171"/>
                </a:cubicBezTo>
                <a:cubicBezTo>
                  <a:pt x="10" y="171"/>
                  <a:pt x="10" y="171"/>
                  <a:pt x="10" y="171"/>
                </a:cubicBezTo>
                <a:cubicBezTo>
                  <a:pt x="4" y="164"/>
                  <a:pt x="0" y="156"/>
                  <a:pt x="0" y="146"/>
                </a:cubicBezTo>
                <a:cubicBezTo>
                  <a:pt x="0" y="75"/>
                  <a:pt x="0" y="75"/>
                  <a:pt x="0" y="75"/>
                </a:cubicBezTo>
                <a:cubicBezTo>
                  <a:pt x="0" y="66"/>
                  <a:pt x="4" y="57"/>
                  <a:pt x="10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7" y="44"/>
                  <a:pt x="26" y="40"/>
                  <a:pt x="35" y="40"/>
                </a:cubicBezTo>
                <a:cubicBezTo>
                  <a:pt x="115" y="40"/>
                  <a:pt x="115" y="40"/>
                  <a:pt x="115" y="40"/>
                </a:cubicBezTo>
                <a:cubicBezTo>
                  <a:pt x="106" y="35"/>
                  <a:pt x="106" y="35"/>
                  <a:pt x="106" y="35"/>
                </a:cubicBezTo>
                <a:close/>
                <a:moveTo>
                  <a:pt x="147" y="54"/>
                </a:moveTo>
                <a:cubicBezTo>
                  <a:pt x="147" y="54"/>
                  <a:pt x="147" y="54"/>
                  <a:pt x="147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29" y="54"/>
                  <a:pt x="24" y="56"/>
                  <a:pt x="20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16" y="64"/>
                  <a:pt x="14" y="69"/>
                  <a:pt x="14" y="75"/>
                </a:cubicBezTo>
                <a:cubicBezTo>
                  <a:pt x="14" y="146"/>
                  <a:pt x="14" y="146"/>
                  <a:pt x="14" y="146"/>
                </a:cubicBezTo>
                <a:cubicBezTo>
                  <a:pt x="14" y="152"/>
                  <a:pt x="16" y="157"/>
                  <a:pt x="20" y="161"/>
                </a:cubicBezTo>
                <a:cubicBezTo>
                  <a:pt x="20" y="161"/>
                  <a:pt x="20" y="161"/>
                  <a:pt x="20" y="161"/>
                </a:cubicBezTo>
                <a:cubicBezTo>
                  <a:pt x="24" y="165"/>
                  <a:pt x="29" y="167"/>
                  <a:pt x="35" y="167"/>
                </a:cubicBezTo>
                <a:cubicBezTo>
                  <a:pt x="147" y="167"/>
                  <a:pt x="147" y="167"/>
                  <a:pt x="147" y="167"/>
                </a:cubicBezTo>
                <a:cubicBezTo>
                  <a:pt x="153" y="167"/>
                  <a:pt x="158" y="165"/>
                  <a:pt x="162" y="161"/>
                </a:cubicBezTo>
                <a:cubicBezTo>
                  <a:pt x="166" y="157"/>
                  <a:pt x="168" y="152"/>
                  <a:pt x="168" y="146"/>
                </a:cubicBezTo>
                <a:cubicBezTo>
                  <a:pt x="168" y="75"/>
                  <a:pt x="168" y="75"/>
                  <a:pt x="168" y="75"/>
                </a:cubicBezTo>
                <a:cubicBezTo>
                  <a:pt x="168" y="70"/>
                  <a:pt x="166" y="64"/>
                  <a:pt x="162" y="61"/>
                </a:cubicBezTo>
                <a:cubicBezTo>
                  <a:pt x="162" y="60"/>
                  <a:pt x="162" y="60"/>
                  <a:pt x="162" y="60"/>
                </a:cubicBezTo>
                <a:cubicBezTo>
                  <a:pt x="158" y="57"/>
                  <a:pt x="153" y="54"/>
                  <a:pt x="147" y="54"/>
                </a:cubicBezTo>
                <a:close/>
                <a:moveTo>
                  <a:pt x="33" y="67"/>
                </a:moveTo>
                <a:cubicBezTo>
                  <a:pt x="33" y="67"/>
                  <a:pt x="33" y="67"/>
                  <a:pt x="33" y="67"/>
                </a:cubicBezTo>
                <a:cubicBezTo>
                  <a:pt x="33" y="67"/>
                  <a:pt x="33" y="67"/>
                  <a:pt x="33" y="67"/>
                </a:cubicBezTo>
                <a:cubicBezTo>
                  <a:pt x="149" y="67"/>
                  <a:pt x="149" y="67"/>
                  <a:pt x="149" y="67"/>
                </a:cubicBezTo>
                <a:cubicBezTo>
                  <a:pt x="152" y="67"/>
                  <a:pt x="154" y="69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4" y="98"/>
                  <a:pt x="154" y="98"/>
                  <a:pt x="154" y="98"/>
                </a:cubicBezTo>
                <a:cubicBezTo>
                  <a:pt x="154" y="100"/>
                  <a:pt x="152" y="102"/>
                  <a:pt x="149" y="102"/>
                </a:cubicBezTo>
                <a:cubicBezTo>
                  <a:pt x="149" y="102"/>
                  <a:pt x="149" y="102"/>
                  <a:pt x="149" y="102"/>
                </a:cubicBezTo>
                <a:cubicBezTo>
                  <a:pt x="33" y="102"/>
                  <a:pt x="33" y="102"/>
                  <a:pt x="33" y="102"/>
                </a:cubicBezTo>
                <a:cubicBezTo>
                  <a:pt x="30" y="102"/>
                  <a:pt x="29" y="100"/>
                  <a:pt x="29" y="98"/>
                </a:cubicBezTo>
                <a:cubicBezTo>
                  <a:pt x="29" y="98"/>
                  <a:pt x="29" y="98"/>
                  <a:pt x="29" y="98"/>
                </a:cubicBezTo>
                <a:cubicBezTo>
                  <a:pt x="29" y="72"/>
                  <a:pt x="29" y="72"/>
                  <a:pt x="29" y="72"/>
                </a:cubicBezTo>
                <a:cubicBezTo>
                  <a:pt x="29" y="69"/>
                  <a:pt x="30" y="67"/>
                  <a:pt x="33" y="67"/>
                </a:cubicBezTo>
                <a:close/>
                <a:moveTo>
                  <a:pt x="145" y="76"/>
                </a:moveTo>
                <a:cubicBezTo>
                  <a:pt x="145" y="76"/>
                  <a:pt x="145" y="76"/>
                  <a:pt x="145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6" y="94"/>
                  <a:pt x="76" y="94"/>
                  <a:pt x="76" y="94"/>
                </a:cubicBezTo>
                <a:cubicBezTo>
                  <a:pt x="76" y="94"/>
                  <a:pt x="76" y="94"/>
                  <a:pt x="76" y="94"/>
                </a:cubicBezTo>
                <a:cubicBezTo>
                  <a:pt x="145" y="94"/>
                  <a:pt x="145" y="94"/>
                  <a:pt x="145" y="94"/>
                </a:cubicBezTo>
                <a:cubicBezTo>
                  <a:pt x="145" y="76"/>
                  <a:pt x="145" y="76"/>
                  <a:pt x="145" y="76"/>
                </a:cubicBezTo>
                <a:close/>
                <a:moveTo>
                  <a:pt x="61" y="76"/>
                </a:moveTo>
                <a:cubicBezTo>
                  <a:pt x="61" y="76"/>
                  <a:pt x="61" y="76"/>
                  <a:pt x="61" y="76"/>
                </a:cubicBezTo>
                <a:cubicBezTo>
                  <a:pt x="37" y="76"/>
                  <a:pt x="37" y="76"/>
                  <a:pt x="37" y="76"/>
                </a:cubicBezTo>
                <a:cubicBezTo>
                  <a:pt x="37" y="94"/>
                  <a:pt x="37" y="94"/>
                  <a:pt x="37" y="94"/>
                </a:cubicBezTo>
                <a:cubicBezTo>
                  <a:pt x="61" y="94"/>
                  <a:pt x="61" y="94"/>
                  <a:pt x="61" y="94"/>
                </a:cubicBezTo>
                <a:cubicBezTo>
                  <a:pt x="61" y="94"/>
                  <a:pt x="61" y="94"/>
                  <a:pt x="61" y="94"/>
                </a:cubicBezTo>
                <a:cubicBezTo>
                  <a:pt x="61" y="76"/>
                  <a:pt x="61" y="76"/>
                  <a:pt x="61" y="76"/>
                </a:cubicBezTo>
                <a:cubicBezTo>
                  <a:pt x="61" y="76"/>
                  <a:pt x="61" y="76"/>
                  <a:pt x="61" y="76"/>
                </a:cubicBezTo>
                <a:close/>
                <a:moveTo>
                  <a:pt x="128" y="109"/>
                </a:moveTo>
                <a:cubicBezTo>
                  <a:pt x="128" y="109"/>
                  <a:pt x="128" y="109"/>
                  <a:pt x="128" y="109"/>
                </a:cubicBezTo>
                <a:cubicBezTo>
                  <a:pt x="135" y="109"/>
                  <a:pt x="141" y="111"/>
                  <a:pt x="146" y="116"/>
                </a:cubicBezTo>
                <a:cubicBezTo>
                  <a:pt x="146" y="116"/>
                  <a:pt x="146" y="116"/>
                  <a:pt x="146" y="116"/>
                </a:cubicBezTo>
                <a:cubicBezTo>
                  <a:pt x="151" y="121"/>
                  <a:pt x="154" y="127"/>
                  <a:pt x="154" y="134"/>
                </a:cubicBezTo>
                <a:cubicBezTo>
                  <a:pt x="154" y="141"/>
                  <a:pt x="151" y="148"/>
                  <a:pt x="146" y="153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1" y="157"/>
                  <a:pt x="135" y="160"/>
                  <a:pt x="128" y="160"/>
                </a:cubicBezTo>
                <a:cubicBezTo>
                  <a:pt x="121" y="160"/>
                  <a:pt x="114" y="157"/>
                  <a:pt x="110" y="153"/>
                </a:cubicBezTo>
                <a:cubicBezTo>
                  <a:pt x="105" y="148"/>
                  <a:pt x="102" y="142"/>
                  <a:pt x="102" y="134"/>
                </a:cubicBezTo>
                <a:cubicBezTo>
                  <a:pt x="102" y="127"/>
                  <a:pt x="105" y="121"/>
                  <a:pt x="110" y="116"/>
                </a:cubicBezTo>
                <a:cubicBezTo>
                  <a:pt x="110" y="116"/>
                  <a:pt x="110" y="116"/>
                  <a:pt x="110" y="116"/>
                </a:cubicBezTo>
                <a:cubicBezTo>
                  <a:pt x="114" y="111"/>
                  <a:pt x="121" y="109"/>
                  <a:pt x="128" y="109"/>
                </a:cubicBezTo>
                <a:close/>
                <a:moveTo>
                  <a:pt x="140" y="122"/>
                </a:moveTo>
                <a:cubicBezTo>
                  <a:pt x="140" y="122"/>
                  <a:pt x="140" y="122"/>
                  <a:pt x="140" y="122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37" y="119"/>
                  <a:pt x="133" y="117"/>
                  <a:pt x="128" y="117"/>
                </a:cubicBezTo>
                <a:cubicBezTo>
                  <a:pt x="123" y="117"/>
                  <a:pt x="119" y="119"/>
                  <a:pt x="116" y="122"/>
                </a:cubicBezTo>
                <a:cubicBezTo>
                  <a:pt x="116" y="122"/>
                  <a:pt x="116" y="122"/>
                  <a:pt x="116" y="122"/>
                </a:cubicBezTo>
                <a:cubicBezTo>
                  <a:pt x="112" y="125"/>
                  <a:pt x="110" y="130"/>
                  <a:pt x="110" y="134"/>
                </a:cubicBezTo>
                <a:cubicBezTo>
                  <a:pt x="110" y="139"/>
                  <a:pt x="112" y="144"/>
                  <a:pt x="116" y="147"/>
                </a:cubicBezTo>
                <a:cubicBezTo>
                  <a:pt x="119" y="150"/>
                  <a:pt x="123" y="152"/>
                  <a:pt x="128" y="152"/>
                </a:cubicBezTo>
                <a:cubicBezTo>
                  <a:pt x="133" y="152"/>
                  <a:pt x="137" y="150"/>
                  <a:pt x="140" y="147"/>
                </a:cubicBezTo>
                <a:cubicBezTo>
                  <a:pt x="143" y="144"/>
                  <a:pt x="145" y="139"/>
                  <a:pt x="145" y="134"/>
                </a:cubicBezTo>
                <a:cubicBezTo>
                  <a:pt x="145" y="130"/>
                  <a:pt x="143" y="125"/>
                  <a:pt x="140" y="122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771260078" name="稻壳儿原创设计师：老油条_28"/>
          <p:cNvSpPr>
            <a:spLocks noEditPoints="1"/>
          </p:cNvSpPr>
          <p:nvPr/>
        </p:nvSpPr>
        <p:spPr bwMode="auto">
          <a:xfrm>
            <a:off x="9601201" y="3593288"/>
            <a:ext cx="360216" cy="299046"/>
          </a:xfrm>
          <a:custGeom>
            <a:avLst/>
            <a:gdLst>
              <a:gd name="T0" fmla="*/ 183 w 183"/>
              <a:gd name="T1" fmla="*/ 117 h 152"/>
              <a:gd name="T2" fmla="*/ 147 w 183"/>
              <a:gd name="T3" fmla="*/ 152 h 152"/>
              <a:gd name="T4" fmla="*/ 35 w 183"/>
              <a:gd name="T5" fmla="*/ 152 h 152"/>
              <a:gd name="T6" fmla="*/ 0 w 183"/>
              <a:gd name="T7" fmla="*/ 117 h 152"/>
              <a:gd name="T8" fmla="*/ 0 w 183"/>
              <a:gd name="T9" fmla="*/ 35 h 152"/>
              <a:gd name="T10" fmla="*/ 35 w 183"/>
              <a:gd name="T11" fmla="*/ 0 h 152"/>
              <a:gd name="T12" fmla="*/ 147 w 183"/>
              <a:gd name="T13" fmla="*/ 0 h 152"/>
              <a:gd name="T14" fmla="*/ 183 w 183"/>
              <a:gd name="T15" fmla="*/ 35 h 152"/>
              <a:gd name="T16" fmla="*/ 183 w 183"/>
              <a:gd name="T17" fmla="*/ 117 h 152"/>
              <a:gd name="T18" fmla="*/ 61 w 183"/>
              <a:gd name="T19" fmla="*/ 35 h 152"/>
              <a:gd name="T20" fmla="*/ 61 w 183"/>
              <a:gd name="T21" fmla="*/ 35 h 152"/>
              <a:gd name="T22" fmla="*/ 126 w 183"/>
              <a:gd name="T23" fmla="*/ 72 h 152"/>
              <a:gd name="T24" fmla="*/ 128 w 183"/>
              <a:gd name="T25" fmla="*/ 78 h 152"/>
              <a:gd name="T26" fmla="*/ 126 w 183"/>
              <a:gd name="T27" fmla="*/ 80 h 152"/>
              <a:gd name="T28" fmla="*/ 61 w 183"/>
              <a:gd name="T29" fmla="*/ 118 h 152"/>
              <a:gd name="T30" fmla="*/ 55 w 183"/>
              <a:gd name="T31" fmla="*/ 116 h 152"/>
              <a:gd name="T32" fmla="*/ 54 w 183"/>
              <a:gd name="T33" fmla="*/ 114 h 152"/>
              <a:gd name="T34" fmla="*/ 54 w 183"/>
              <a:gd name="T35" fmla="*/ 114 h 152"/>
              <a:gd name="T36" fmla="*/ 54 w 183"/>
              <a:gd name="T37" fmla="*/ 38 h 152"/>
              <a:gd name="T38" fmla="*/ 59 w 183"/>
              <a:gd name="T39" fmla="*/ 34 h 152"/>
              <a:gd name="T40" fmla="*/ 61 w 183"/>
              <a:gd name="T41" fmla="*/ 35 h 152"/>
              <a:gd name="T42" fmla="*/ 63 w 183"/>
              <a:gd name="T43" fmla="*/ 45 h 152"/>
              <a:gd name="T44" fmla="*/ 63 w 183"/>
              <a:gd name="T45" fmla="*/ 45 h 152"/>
              <a:gd name="T46" fmla="*/ 63 w 183"/>
              <a:gd name="T47" fmla="*/ 107 h 152"/>
              <a:gd name="T48" fmla="*/ 116 w 183"/>
              <a:gd name="T49" fmla="*/ 76 h 152"/>
              <a:gd name="T50" fmla="*/ 63 w 183"/>
              <a:gd name="T51" fmla="*/ 45 h 152"/>
              <a:gd name="T52" fmla="*/ 14 w 183"/>
              <a:gd name="T53" fmla="*/ 117 h 152"/>
              <a:gd name="T54" fmla="*/ 14 w 183"/>
              <a:gd name="T55" fmla="*/ 117 h 152"/>
              <a:gd name="T56" fmla="*/ 35 w 183"/>
              <a:gd name="T57" fmla="*/ 138 h 152"/>
              <a:gd name="T58" fmla="*/ 147 w 183"/>
              <a:gd name="T59" fmla="*/ 138 h 152"/>
              <a:gd name="T60" fmla="*/ 169 w 183"/>
              <a:gd name="T61" fmla="*/ 117 h 152"/>
              <a:gd name="T62" fmla="*/ 169 w 183"/>
              <a:gd name="T63" fmla="*/ 35 h 152"/>
              <a:gd name="T64" fmla="*/ 147 w 183"/>
              <a:gd name="T65" fmla="*/ 14 h 152"/>
              <a:gd name="T66" fmla="*/ 35 w 183"/>
              <a:gd name="T67" fmla="*/ 14 h 152"/>
              <a:gd name="T68" fmla="*/ 14 w 183"/>
              <a:gd name="T69" fmla="*/ 35 h 152"/>
              <a:gd name="T70" fmla="*/ 14 w 183"/>
              <a:gd name="T71" fmla="*/ 11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83" h="152" fill="norm" stroke="1" extrusionOk="0">
                <a:moveTo>
                  <a:pt x="183" y="117"/>
                </a:moveTo>
                <a:cubicBezTo>
                  <a:pt x="183" y="137"/>
                  <a:pt x="167" y="152"/>
                  <a:pt x="147" y="152"/>
                </a:cubicBezTo>
                <a:cubicBezTo>
                  <a:pt x="35" y="152"/>
                  <a:pt x="35" y="152"/>
                  <a:pt x="35" y="152"/>
                </a:cubicBezTo>
                <a:cubicBezTo>
                  <a:pt x="16" y="152"/>
                  <a:pt x="0" y="137"/>
                  <a:pt x="0" y="117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16"/>
                  <a:pt x="16" y="0"/>
                  <a:pt x="35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67" y="0"/>
                  <a:pt x="183" y="16"/>
                  <a:pt x="183" y="35"/>
                </a:cubicBezTo>
                <a:cubicBezTo>
                  <a:pt x="183" y="117"/>
                  <a:pt x="183" y="117"/>
                  <a:pt x="183" y="117"/>
                </a:cubicBezTo>
                <a:close/>
                <a:moveTo>
                  <a:pt x="61" y="35"/>
                </a:moveTo>
                <a:cubicBezTo>
                  <a:pt x="61" y="35"/>
                  <a:pt x="61" y="35"/>
                  <a:pt x="61" y="35"/>
                </a:cubicBezTo>
                <a:cubicBezTo>
                  <a:pt x="83" y="47"/>
                  <a:pt x="104" y="60"/>
                  <a:pt x="126" y="72"/>
                </a:cubicBezTo>
                <a:cubicBezTo>
                  <a:pt x="128" y="74"/>
                  <a:pt x="129" y="76"/>
                  <a:pt x="128" y="78"/>
                </a:cubicBezTo>
                <a:cubicBezTo>
                  <a:pt x="127" y="79"/>
                  <a:pt x="127" y="79"/>
                  <a:pt x="126" y="80"/>
                </a:cubicBezTo>
                <a:cubicBezTo>
                  <a:pt x="104" y="92"/>
                  <a:pt x="83" y="105"/>
                  <a:pt x="61" y="118"/>
                </a:cubicBezTo>
                <a:cubicBezTo>
                  <a:pt x="59" y="119"/>
                  <a:pt x="56" y="118"/>
                  <a:pt x="55" y="116"/>
                </a:cubicBezTo>
                <a:cubicBezTo>
                  <a:pt x="54" y="115"/>
                  <a:pt x="54" y="115"/>
                  <a:pt x="54" y="114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4" y="89"/>
                  <a:pt x="54" y="63"/>
                  <a:pt x="54" y="38"/>
                </a:cubicBezTo>
                <a:cubicBezTo>
                  <a:pt x="54" y="36"/>
                  <a:pt x="56" y="34"/>
                  <a:pt x="59" y="34"/>
                </a:cubicBezTo>
                <a:cubicBezTo>
                  <a:pt x="59" y="34"/>
                  <a:pt x="60" y="34"/>
                  <a:pt x="61" y="35"/>
                </a:cubicBezTo>
                <a:close/>
                <a:moveTo>
                  <a:pt x="63" y="45"/>
                </a:moveTo>
                <a:cubicBezTo>
                  <a:pt x="63" y="45"/>
                  <a:pt x="63" y="45"/>
                  <a:pt x="63" y="45"/>
                </a:cubicBezTo>
                <a:cubicBezTo>
                  <a:pt x="63" y="66"/>
                  <a:pt x="63" y="86"/>
                  <a:pt x="63" y="107"/>
                </a:cubicBezTo>
                <a:cubicBezTo>
                  <a:pt x="81" y="97"/>
                  <a:pt x="98" y="86"/>
                  <a:pt x="116" y="76"/>
                </a:cubicBezTo>
                <a:cubicBezTo>
                  <a:pt x="98" y="66"/>
                  <a:pt x="80" y="56"/>
                  <a:pt x="63" y="45"/>
                </a:cubicBezTo>
                <a:close/>
                <a:moveTo>
                  <a:pt x="14" y="117"/>
                </a:moveTo>
                <a:cubicBezTo>
                  <a:pt x="14" y="117"/>
                  <a:pt x="14" y="117"/>
                  <a:pt x="14" y="117"/>
                </a:cubicBezTo>
                <a:cubicBezTo>
                  <a:pt x="14" y="129"/>
                  <a:pt x="24" y="138"/>
                  <a:pt x="35" y="138"/>
                </a:cubicBezTo>
                <a:cubicBezTo>
                  <a:pt x="147" y="138"/>
                  <a:pt x="147" y="138"/>
                  <a:pt x="147" y="138"/>
                </a:cubicBezTo>
                <a:cubicBezTo>
                  <a:pt x="159" y="138"/>
                  <a:pt x="169" y="129"/>
                  <a:pt x="169" y="117"/>
                </a:cubicBezTo>
                <a:cubicBezTo>
                  <a:pt x="169" y="35"/>
                  <a:pt x="169" y="35"/>
                  <a:pt x="169" y="35"/>
                </a:cubicBezTo>
                <a:cubicBezTo>
                  <a:pt x="169" y="23"/>
                  <a:pt x="159" y="14"/>
                  <a:pt x="147" y="14"/>
                </a:cubicBezTo>
                <a:cubicBezTo>
                  <a:pt x="35" y="14"/>
                  <a:pt x="35" y="14"/>
                  <a:pt x="35" y="14"/>
                </a:cubicBezTo>
                <a:cubicBezTo>
                  <a:pt x="24" y="14"/>
                  <a:pt x="14" y="23"/>
                  <a:pt x="14" y="35"/>
                </a:cubicBezTo>
                <a:cubicBezTo>
                  <a:pt x="14" y="117"/>
                  <a:pt x="14" y="117"/>
                  <a:pt x="14" y="117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212103249" name="稻壳儿原创设计师：老油条_29"/>
          <p:cNvSpPr>
            <a:spLocks noEditPoints="1"/>
          </p:cNvSpPr>
          <p:nvPr/>
        </p:nvSpPr>
        <p:spPr bwMode="auto">
          <a:xfrm>
            <a:off x="2051381" y="3568652"/>
            <a:ext cx="361916" cy="348320"/>
          </a:xfrm>
          <a:custGeom>
            <a:avLst/>
            <a:gdLst>
              <a:gd name="T0" fmla="*/ 7 w 184"/>
              <a:gd name="T1" fmla="*/ 36 h 177"/>
              <a:gd name="T2" fmla="*/ 18 w 184"/>
              <a:gd name="T3" fmla="*/ 8 h 177"/>
              <a:gd name="T4" fmla="*/ 24 w 184"/>
              <a:gd name="T5" fmla="*/ 1 h 177"/>
              <a:gd name="T6" fmla="*/ 85 w 184"/>
              <a:gd name="T7" fmla="*/ 1 h 177"/>
              <a:gd name="T8" fmla="*/ 91 w 184"/>
              <a:gd name="T9" fmla="*/ 8 h 177"/>
              <a:gd name="T10" fmla="*/ 177 w 184"/>
              <a:gd name="T11" fmla="*/ 36 h 177"/>
              <a:gd name="T12" fmla="*/ 184 w 184"/>
              <a:gd name="T13" fmla="*/ 44 h 177"/>
              <a:gd name="T14" fmla="*/ 177 w 184"/>
              <a:gd name="T15" fmla="*/ 177 h 177"/>
              <a:gd name="T16" fmla="*/ 7 w 184"/>
              <a:gd name="T17" fmla="*/ 177 h 177"/>
              <a:gd name="T18" fmla="*/ 0 w 184"/>
              <a:gd name="T19" fmla="*/ 170 h 177"/>
              <a:gd name="T20" fmla="*/ 7 w 184"/>
              <a:gd name="T21" fmla="*/ 36 h 177"/>
              <a:gd name="T22" fmla="*/ 149 w 184"/>
              <a:gd name="T23" fmla="*/ 77 h 177"/>
              <a:gd name="T24" fmla="*/ 149 w 184"/>
              <a:gd name="T25" fmla="*/ 91 h 177"/>
              <a:gd name="T26" fmla="*/ 149 w 184"/>
              <a:gd name="T27" fmla="*/ 77 h 177"/>
              <a:gd name="T28" fmla="*/ 149 w 184"/>
              <a:gd name="T29" fmla="*/ 103 h 177"/>
              <a:gd name="T30" fmla="*/ 149 w 184"/>
              <a:gd name="T31" fmla="*/ 117 h 177"/>
              <a:gd name="T32" fmla="*/ 149 w 184"/>
              <a:gd name="T33" fmla="*/ 103 h 177"/>
              <a:gd name="T34" fmla="*/ 149 w 184"/>
              <a:gd name="T35" fmla="*/ 128 h 177"/>
              <a:gd name="T36" fmla="*/ 162 w 184"/>
              <a:gd name="T37" fmla="*/ 141 h 177"/>
              <a:gd name="T38" fmla="*/ 158 w 184"/>
              <a:gd name="T39" fmla="*/ 150 h 177"/>
              <a:gd name="T40" fmla="*/ 140 w 184"/>
              <a:gd name="T41" fmla="*/ 150 h 177"/>
              <a:gd name="T42" fmla="*/ 136 w 184"/>
              <a:gd name="T43" fmla="*/ 141 h 177"/>
              <a:gd name="T44" fmla="*/ 149 w 184"/>
              <a:gd name="T45" fmla="*/ 128 h 177"/>
              <a:gd name="T46" fmla="*/ 152 w 184"/>
              <a:gd name="T47" fmla="*/ 137 h 177"/>
              <a:gd name="T48" fmla="*/ 146 w 184"/>
              <a:gd name="T49" fmla="*/ 137 h 177"/>
              <a:gd name="T50" fmla="*/ 144 w 184"/>
              <a:gd name="T51" fmla="*/ 141 h 177"/>
              <a:gd name="T52" fmla="*/ 146 w 184"/>
              <a:gd name="T53" fmla="*/ 144 h 177"/>
              <a:gd name="T54" fmla="*/ 152 w 184"/>
              <a:gd name="T55" fmla="*/ 144 h 177"/>
              <a:gd name="T56" fmla="*/ 154 w 184"/>
              <a:gd name="T57" fmla="*/ 141 h 177"/>
              <a:gd name="T58" fmla="*/ 152 w 184"/>
              <a:gd name="T59" fmla="*/ 137 h 177"/>
              <a:gd name="T60" fmla="*/ 37 w 184"/>
              <a:gd name="T61" fmla="*/ 57 h 177"/>
              <a:gd name="T62" fmla="*/ 118 w 184"/>
              <a:gd name="T63" fmla="*/ 57 h 177"/>
              <a:gd name="T64" fmla="*/ 129 w 184"/>
              <a:gd name="T65" fmla="*/ 61 h 177"/>
              <a:gd name="T66" fmla="*/ 129 w 184"/>
              <a:gd name="T67" fmla="*/ 61 h 177"/>
              <a:gd name="T68" fmla="*/ 133 w 184"/>
              <a:gd name="T69" fmla="*/ 142 h 177"/>
              <a:gd name="T70" fmla="*/ 118 w 184"/>
              <a:gd name="T71" fmla="*/ 157 h 177"/>
              <a:gd name="T72" fmla="*/ 27 w 184"/>
              <a:gd name="T73" fmla="*/ 153 h 177"/>
              <a:gd name="T74" fmla="*/ 27 w 184"/>
              <a:gd name="T75" fmla="*/ 153 h 177"/>
              <a:gd name="T76" fmla="*/ 22 w 184"/>
              <a:gd name="T77" fmla="*/ 142 h 177"/>
              <a:gd name="T78" fmla="*/ 27 w 184"/>
              <a:gd name="T79" fmla="*/ 61 h 177"/>
              <a:gd name="T80" fmla="*/ 27 w 184"/>
              <a:gd name="T81" fmla="*/ 61 h 177"/>
              <a:gd name="T82" fmla="*/ 118 w 184"/>
              <a:gd name="T83" fmla="*/ 65 h 177"/>
              <a:gd name="T84" fmla="*/ 37 w 184"/>
              <a:gd name="T85" fmla="*/ 65 h 177"/>
              <a:gd name="T86" fmla="*/ 33 w 184"/>
              <a:gd name="T87" fmla="*/ 67 h 177"/>
              <a:gd name="T88" fmla="*/ 31 w 184"/>
              <a:gd name="T89" fmla="*/ 142 h 177"/>
              <a:gd name="T90" fmla="*/ 33 w 184"/>
              <a:gd name="T91" fmla="*/ 147 h 177"/>
              <a:gd name="T92" fmla="*/ 118 w 184"/>
              <a:gd name="T93" fmla="*/ 149 h 177"/>
              <a:gd name="T94" fmla="*/ 124 w 184"/>
              <a:gd name="T95" fmla="*/ 142 h 177"/>
              <a:gd name="T96" fmla="*/ 123 w 184"/>
              <a:gd name="T97" fmla="*/ 67 h 177"/>
              <a:gd name="T98" fmla="*/ 118 w 184"/>
              <a:gd name="T99" fmla="*/ 65 h 177"/>
              <a:gd name="T100" fmla="*/ 27 w 184"/>
              <a:gd name="T101" fmla="*/ 61 h 177"/>
              <a:gd name="T102" fmla="*/ 27 w 184"/>
              <a:gd name="T103" fmla="*/ 61 h 177"/>
              <a:gd name="T104" fmla="*/ 170 w 184"/>
              <a:gd name="T105" fmla="*/ 50 h 177"/>
              <a:gd name="T106" fmla="*/ 14 w 184"/>
              <a:gd name="T107" fmla="*/ 163 h 177"/>
              <a:gd name="T108" fmla="*/ 170 w 184"/>
              <a:gd name="T109" fmla="*/ 5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4" h="177" fill="norm" stroke="1" extrusionOk="0">
                <a:moveTo>
                  <a:pt x="7" y="36"/>
                </a:moveTo>
                <a:cubicBezTo>
                  <a:pt x="7" y="36"/>
                  <a:pt x="7" y="36"/>
                  <a:pt x="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6"/>
                  <a:pt x="16" y="3"/>
                  <a:pt x="18" y="1"/>
                </a:cubicBezTo>
                <a:cubicBezTo>
                  <a:pt x="19" y="0"/>
                  <a:pt x="22" y="0"/>
                  <a:pt x="24" y="1"/>
                </a:cubicBezTo>
                <a:cubicBezTo>
                  <a:pt x="54" y="32"/>
                  <a:pt x="54" y="32"/>
                  <a:pt x="54" y="32"/>
                </a:cubicBezTo>
                <a:cubicBezTo>
                  <a:pt x="85" y="1"/>
                  <a:pt x="85" y="1"/>
                  <a:pt x="85" y="1"/>
                </a:cubicBezTo>
                <a:cubicBezTo>
                  <a:pt x="86" y="0"/>
                  <a:pt x="89" y="0"/>
                  <a:pt x="91" y="1"/>
                </a:cubicBezTo>
                <a:cubicBezTo>
                  <a:pt x="92" y="3"/>
                  <a:pt x="92" y="6"/>
                  <a:pt x="91" y="8"/>
                </a:cubicBezTo>
                <a:cubicBezTo>
                  <a:pt x="62" y="36"/>
                  <a:pt x="62" y="36"/>
                  <a:pt x="62" y="36"/>
                </a:cubicBezTo>
                <a:cubicBezTo>
                  <a:pt x="177" y="36"/>
                  <a:pt x="177" y="36"/>
                  <a:pt x="177" y="36"/>
                </a:cubicBezTo>
                <a:cubicBezTo>
                  <a:pt x="181" y="36"/>
                  <a:pt x="184" y="39"/>
                  <a:pt x="184" y="43"/>
                </a:cubicBezTo>
                <a:cubicBezTo>
                  <a:pt x="184" y="44"/>
                  <a:pt x="184" y="44"/>
                  <a:pt x="184" y="44"/>
                </a:cubicBezTo>
                <a:cubicBezTo>
                  <a:pt x="184" y="170"/>
                  <a:pt x="184" y="170"/>
                  <a:pt x="184" y="170"/>
                </a:cubicBezTo>
                <a:cubicBezTo>
                  <a:pt x="184" y="174"/>
                  <a:pt x="181" y="177"/>
                  <a:pt x="177" y="177"/>
                </a:cubicBezTo>
                <a:cubicBezTo>
                  <a:pt x="176" y="177"/>
                  <a:pt x="176" y="177"/>
                  <a:pt x="176" y="177"/>
                </a:cubicBezTo>
                <a:cubicBezTo>
                  <a:pt x="7" y="177"/>
                  <a:pt x="7" y="177"/>
                  <a:pt x="7" y="177"/>
                </a:cubicBezTo>
                <a:cubicBezTo>
                  <a:pt x="3" y="177"/>
                  <a:pt x="0" y="174"/>
                  <a:pt x="0" y="170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39"/>
                  <a:pt x="3" y="36"/>
                  <a:pt x="7" y="36"/>
                </a:cubicBezTo>
                <a:close/>
                <a:moveTo>
                  <a:pt x="149" y="77"/>
                </a:moveTo>
                <a:cubicBezTo>
                  <a:pt x="149" y="77"/>
                  <a:pt x="149" y="77"/>
                  <a:pt x="149" y="77"/>
                </a:cubicBezTo>
                <a:cubicBezTo>
                  <a:pt x="153" y="77"/>
                  <a:pt x="156" y="80"/>
                  <a:pt x="156" y="84"/>
                </a:cubicBezTo>
                <a:cubicBezTo>
                  <a:pt x="156" y="88"/>
                  <a:pt x="153" y="91"/>
                  <a:pt x="149" y="91"/>
                </a:cubicBezTo>
                <a:cubicBezTo>
                  <a:pt x="145" y="91"/>
                  <a:pt x="142" y="88"/>
                  <a:pt x="142" y="84"/>
                </a:cubicBezTo>
                <a:cubicBezTo>
                  <a:pt x="142" y="80"/>
                  <a:pt x="145" y="77"/>
                  <a:pt x="149" y="77"/>
                </a:cubicBezTo>
                <a:close/>
                <a:moveTo>
                  <a:pt x="149" y="103"/>
                </a:moveTo>
                <a:cubicBezTo>
                  <a:pt x="149" y="103"/>
                  <a:pt x="149" y="103"/>
                  <a:pt x="149" y="103"/>
                </a:cubicBezTo>
                <a:cubicBezTo>
                  <a:pt x="153" y="103"/>
                  <a:pt x="156" y="106"/>
                  <a:pt x="156" y="110"/>
                </a:cubicBezTo>
                <a:cubicBezTo>
                  <a:pt x="156" y="114"/>
                  <a:pt x="153" y="117"/>
                  <a:pt x="149" y="117"/>
                </a:cubicBezTo>
                <a:cubicBezTo>
                  <a:pt x="145" y="117"/>
                  <a:pt x="142" y="114"/>
                  <a:pt x="142" y="110"/>
                </a:cubicBezTo>
                <a:cubicBezTo>
                  <a:pt x="142" y="106"/>
                  <a:pt x="145" y="103"/>
                  <a:pt x="149" y="103"/>
                </a:cubicBezTo>
                <a:close/>
                <a:moveTo>
                  <a:pt x="149" y="128"/>
                </a:moveTo>
                <a:cubicBezTo>
                  <a:pt x="149" y="128"/>
                  <a:pt x="149" y="128"/>
                  <a:pt x="149" y="128"/>
                </a:cubicBezTo>
                <a:cubicBezTo>
                  <a:pt x="153" y="128"/>
                  <a:pt x="156" y="129"/>
                  <a:pt x="158" y="131"/>
                </a:cubicBezTo>
                <a:cubicBezTo>
                  <a:pt x="161" y="134"/>
                  <a:pt x="162" y="137"/>
                  <a:pt x="162" y="141"/>
                </a:cubicBezTo>
                <a:cubicBezTo>
                  <a:pt x="162" y="144"/>
                  <a:pt x="161" y="148"/>
                  <a:pt x="158" y="150"/>
                </a:cubicBezTo>
                <a:cubicBezTo>
                  <a:pt x="158" y="150"/>
                  <a:pt x="158" y="150"/>
                  <a:pt x="158" y="150"/>
                </a:cubicBezTo>
                <a:cubicBezTo>
                  <a:pt x="156" y="153"/>
                  <a:pt x="153" y="154"/>
                  <a:pt x="149" y="154"/>
                </a:cubicBezTo>
                <a:cubicBezTo>
                  <a:pt x="145" y="154"/>
                  <a:pt x="142" y="152"/>
                  <a:pt x="140" y="150"/>
                </a:cubicBezTo>
                <a:cubicBezTo>
                  <a:pt x="140" y="150"/>
                  <a:pt x="140" y="150"/>
                  <a:pt x="140" y="150"/>
                </a:cubicBezTo>
                <a:cubicBezTo>
                  <a:pt x="137" y="147"/>
                  <a:pt x="136" y="144"/>
                  <a:pt x="136" y="141"/>
                </a:cubicBezTo>
                <a:cubicBezTo>
                  <a:pt x="136" y="137"/>
                  <a:pt x="137" y="134"/>
                  <a:pt x="140" y="131"/>
                </a:cubicBezTo>
                <a:cubicBezTo>
                  <a:pt x="142" y="129"/>
                  <a:pt x="145" y="128"/>
                  <a:pt x="149" y="128"/>
                </a:cubicBezTo>
                <a:close/>
                <a:moveTo>
                  <a:pt x="152" y="137"/>
                </a:moveTo>
                <a:cubicBezTo>
                  <a:pt x="152" y="137"/>
                  <a:pt x="152" y="137"/>
                  <a:pt x="152" y="137"/>
                </a:cubicBezTo>
                <a:cubicBezTo>
                  <a:pt x="152" y="137"/>
                  <a:pt x="150" y="136"/>
                  <a:pt x="149" y="136"/>
                </a:cubicBezTo>
                <a:cubicBezTo>
                  <a:pt x="148" y="136"/>
                  <a:pt x="147" y="137"/>
                  <a:pt x="146" y="137"/>
                </a:cubicBezTo>
                <a:cubicBezTo>
                  <a:pt x="146" y="137"/>
                  <a:pt x="146" y="137"/>
                  <a:pt x="146" y="137"/>
                </a:cubicBezTo>
                <a:cubicBezTo>
                  <a:pt x="145" y="138"/>
                  <a:pt x="144" y="140"/>
                  <a:pt x="144" y="141"/>
                </a:cubicBezTo>
                <a:cubicBezTo>
                  <a:pt x="144" y="142"/>
                  <a:pt x="145" y="143"/>
                  <a:pt x="146" y="144"/>
                </a:cubicBezTo>
                <a:cubicBezTo>
                  <a:pt x="146" y="144"/>
                  <a:pt x="146" y="144"/>
                  <a:pt x="146" y="144"/>
                </a:cubicBezTo>
                <a:cubicBezTo>
                  <a:pt x="147" y="145"/>
                  <a:pt x="148" y="146"/>
                  <a:pt x="149" y="146"/>
                </a:cubicBezTo>
                <a:cubicBezTo>
                  <a:pt x="150" y="146"/>
                  <a:pt x="151" y="145"/>
                  <a:pt x="152" y="144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53" y="143"/>
                  <a:pt x="154" y="142"/>
                  <a:pt x="154" y="141"/>
                </a:cubicBezTo>
                <a:cubicBezTo>
                  <a:pt x="154" y="140"/>
                  <a:pt x="153" y="138"/>
                  <a:pt x="152" y="137"/>
                </a:cubicBezTo>
                <a:cubicBezTo>
                  <a:pt x="152" y="137"/>
                  <a:pt x="152" y="137"/>
                  <a:pt x="152" y="137"/>
                </a:cubicBezTo>
                <a:cubicBezTo>
                  <a:pt x="152" y="137"/>
                  <a:pt x="152" y="137"/>
                  <a:pt x="152" y="137"/>
                </a:cubicBezTo>
                <a:close/>
                <a:moveTo>
                  <a:pt x="37" y="57"/>
                </a:moveTo>
                <a:cubicBezTo>
                  <a:pt x="37" y="57"/>
                  <a:pt x="37" y="57"/>
                  <a:pt x="37" y="57"/>
                </a:cubicBezTo>
                <a:cubicBezTo>
                  <a:pt x="118" y="57"/>
                  <a:pt x="118" y="57"/>
                  <a:pt x="118" y="57"/>
                </a:cubicBezTo>
                <a:cubicBezTo>
                  <a:pt x="122" y="57"/>
                  <a:pt x="126" y="58"/>
                  <a:pt x="128" y="61"/>
                </a:cubicBezTo>
                <a:cubicBezTo>
                  <a:pt x="129" y="61"/>
                  <a:pt x="129" y="61"/>
                  <a:pt x="129" y="61"/>
                </a:cubicBezTo>
                <a:cubicBezTo>
                  <a:pt x="129" y="61"/>
                  <a:pt x="129" y="61"/>
                  <a:pt x="129" y="61"/>
                </a:cubicBezTo>
                <a:cubicBezTo>
                  <a:pt x="129" y="61"/>
                  <a:pt x="129" y="61"/>
                  <a:pt x="129" y="61"/>
                </a:cubicBezTo>
                <a:cubicBezTo>
                  <a:pt x="131" y="64"/>
                  <a:pt x="133" y="67"/>
                  <a:pt x="133" y="72"/>
                </a:cubicBezTo>
                <a:cubicBezTo>
                  <a:pt x="133" y="142"/>
                  <a:pt x="133" y="142"/>
                  <a:pt x="133" y="142"/>
                </a:cubicBezTo>
                <a:cubicBezTo>
                  <a:pt x="133" y="146"/>
                  <a:pt x="131" y="150"/>
                  <a:pt x="129" y="153"/>
                </a:cubicBezTo>
                <a:cubicBezTo>
                  <a:pt x="126" y="155"/>
                  <a:pt x="122" y="157"/>
                  <a:pt x="118" y="157"/>
                </a:cubicBezTo>
                <a:cubicBezTo>
                  <a:pt x="37" y="157"/>
                  <a:pt x="37" y="157"/>
                  <a:pt x="37" y="157"/>
                </a:cubicBezTo>
                <a:cubicBezTo>
                  <a:pt x="33" y="157"/>
                  <a:pt x="30" y="155"/>
                  <a:pt x="27" y="153"/>
                </a:cubicBezTo>
                <a:cubicBezTo>
                  <a:pt x="27" y="153"/>
                  <a:pt x="27" y="153"/>
                  <a:pt x="27" y="153"/>
                </a:cubicBezTo>
                <a:cubicBezTo>
                  <a:pt x="27" y="153"/>
                  <a:pt x="27" y="153"/>
                  <a:pt x="27" y="153"/>
                </a:cubicBezTo>
                <a:cubicBezTo>
                  <a:pt x="27" y="153"/>
                  <a:pt x="27" y="153"/>
                  <a:pt x="27" y="153"/>
                </a:cubicBezTo>
                <a:cubicBezTo>
                  <a:pt x="24" y="150"/>
                  <a:pt x="22" y="146"/>
                  <a:pt x="22" y="142"/>
                </a:cubicBezTo>
                <a:cubicBezTo>
                  <a:pt x="22" y="72"/>
                  <a:pt x="22" y="72"/>
                  <a:pt x="22" y="72"/>
                </a:cubicBezTo>
                <a:cubicBezTo>
                  <a:pt x="22" y="67"/>
                  <a:pt x="24" y="64"/>
                  <a:pt x="27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30" y="58"/>
                  <a:pt x="33" y="57"/>
                  <a:pt x="37" y="57"/>
                </a:cubicBezTo>
                <a:close/>
                <a:moveTo>
                  <a:pt x="118" y="65"/>
                </a:moveTo>
                <a:cubicBezTo>
                  <a:pt x="118" y="65"/>
                  <a:pt x="118" y="65"/>
                  <a:pt x="118" y="65"/>
                </a:cubicBezTo>
                <a:cubicBezTo>
                  <a:pt x="37" y="65"/>
                  <a:pt x="37" y="65"/>
                  <a:pt x="37" y="65"/>
                </a:cubicBezTo>
                <a:cubicBezTo>
                  <a:pt x="36" y="65"/>
                  <a:pt x="34" y="66"/>
                  <a:pt x="33" y="67"/>
                </a:cubicBezTo>
                <a:cubicBezTo>
                  <a:pt x="33" y="67"/>
                  <a:pt x="33" y="67"/>
                  <a:pt x="33" y="67"/>
                </a:cubicBezTo>
                <a:cubicBezTo>
                  <a:pt x="32" y="68"/>
                  <a:pt x="31" y="70"/>
                  <a:pt x="31" y="72"/>
                </a:cubicBezTo>
                <a:cubicBezTo>
                  <a:pt x="31" y="142"/>
                  <a:pt x="31" y="142"/>
                  <a:pt x="31" y="142"/>
                </a:cubicBezTo>
                <a:cubicBezTo>
                  <a:pt x="31" y="144"/>
                  <a:pt x="32" y="146"/>
                  <a:pt x="33" y="147"/>
                </a:cubicBezTo>
                <a:cubicBezTo>
                  <a:pt x="33" y="147"/>
                  <a:pt x="33" y="147"/>
                  <a:pt x="33" y="147"/>
                </a:cubicBezTo>
                <a:cubicBezTo>
                  <a:pt x="34" y="148"/>
                  <a:pt x="36" y="149"/>
                  <a:pt x="37" y="149"/>
                </a:cubicBezTo>
                <a:cubicBezTo>
                  <a:pt x="118" y="149"/>
                  <a:pt x="118" y="149"/>
                  <a:pt x="118" y="149"/>
                </a:cubicBezTo>
                <a:cubicBezTo>
                  <a:pt x="120" y="149"/>
                  <a:pt x="121" y="148"/>
                  <a:pt x="123" y="147"/>
                </a:cubicBezTo>
                <a:cubicBezTo>
                  <a:pt x="124" y="146"/>
                  <a:pt x="124" y="144"/>
                  <a:pt x="124" y="14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24" y="70"/>
                  <a:pt x="124" y="68"/>
                  <a:pt x="123" y="67"/>
                </a:cubicBezTo>
                <a:cubicBezTo>
                  <a:pt x="123" y="67"/>
                  <a:pt x="123" y="67"/>
                  <a:pt x="123" y="67"/>
                </a:cubicBezTo>
                <a:cubicBezTo>
                  <a:pt x="121" y="66"/>
                  <a:pt x="120" y="65"/>
                  <a:pt x="118" y="65"/>
                </a:cubicBezTo>
                <a:close/>
                <a:moveTo>
                  <a:pt x="27" y="61"/>
                </a:moveTo>
                <a:cubicBezTo>
                  <a:pt x="27" y="61"/>
                  <a:pt x="27" y="61"/>
                  <a:pt x="27" y="61"/>
                </a:cubicBezTo>
                <a:cubicBezTo>
                  <a:pt x="29" y="59"/>
                  <a:pt x="31" y="59"/>
                  <a:pt x="33" y="61"/>
                </a:cubicBezTo>
                <a:cubicBezTo>
                  <a:pt x="27" y="61"/>
                  <a:pt x="27" y="61"/>
                  <a:pt x="27" y="61"/>
                </a:cubicBezTo>
                <a:close/>
                <a:moveTo>
                  <a:pt x="170" y="50"/>
                </a:moveTo>
                <a:cubicBezTo>
                  <a:pt x="170" y="50"/>
                  <a:pt x="170" y="50"/>
                  <a:pt x="170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163"/>
                  <a:pt x="14" y="163"/>
                  <a:pt x="14" y="163"/>
                </a:cubicBezTo>
                <a:cubicBezTo>
                  <a:pt x="170" y="163"/>
                  <a:pt x="170" y="163"/>
                  <a:pt x="170" y="163"/>
                </a:cubicBezTo>
                <a:cubicBezTo>
                  <a:pt x="170" y="50"/>
                  <a:pt x="170" y="50"/>
                  <a:pt x="170" y="50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472872209" name="稻壳儿原创设计师：老油条_30"/>
          <p:cNvSpPr txBox="1"/>
          <p:nvPr/>
        </p:nvSpPr>
        <p:spPr bwMode="auto">
          <a:xfrm>
            <a:off x="1314506" y="4458848"/>
            <a:ext cx="1851972" cy="1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736201463" name="稻壳儿原创设计师：老油条_31"/>
          <p:cNvSpPr txBox="1"/>
          <p:nvPr/>
        </p:nvSpPr>
        <p:spPr bwMode="auto">
          <a:xfrm>
            <a:off x="3828231" y="4458848"/>
            <a:ext cx="1851972" cy="1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208606386" name="稻壳儿原创设计师：老油条_32"/>
          <p:cNvSpPr txBox="1"/>
          <p:nvPr/>
        </p:nvSpPr>
        <p:spPr bwMode="auto">
          <a:xfrm>
            <a:off x="6341956" y="4458848"/>
            <a:ext cx="1851972" cy="1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015608734" name="稻壳儿原创设计师：老油条_33"/>
          <p:cNvSpPr txBox="1"/>
          <p:nvPr/>
        </p:nvSpPr>
        <p:spPr bwMode="auto">
          <a:xfrm>
            <a:off x="8855681" y="4458848"/>
            <a:ext cx="1851972" cy="137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47335298" name="稻壳儿原创设计师：老油条_1"/>
          <p:cNvGrpSpPr/>
          <p:nvPr/>
        </p:nvGrpSpPr>
        <p:grpSpPr bwMode="auto">
          <a:xfrm>
            <a:off x="-156833" y="3722914"/>
            <a:ext cx="12505666" cy="3135086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889367879" name="稻壳儿原创设计师：老油条_2"/>
          <p:cNvSpPr txBox="1"/>
          <p:nvPr/>
        </p:nvSpPr>
        <p:spPr bwMode="auto">
          <a:xfrm>
            <a:off x="2830979" y="1670234"/>
            <a:ext cx="3317661" cy="762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>
                <a:solidFill>
                  <a:srgbClr val="1F5C61"/>
                </a:solidFill>
                <a:latin typeface="Microsoft YaHei UI"/>
                <a:ea typeface="Microsoft YaHei UI"/>
              </a:rPr>
              <a:t>PAPT-04</a:t>
            </a:r>
            <a:endParaRPr lang="zh-CN" sz="4400">
              <a:solidFill>
                <a:srgbClr val="1F5C61"/>
              </a:solidFill>
            </a:endParaRPr>
          </a:p>
        </p:txBody>
      </p:sp>
      <p:grpSp>
        <p:nvGrpSpPr>
          <p:cNvPr id="1564699677" name="稻壳儿原创设计师：老油条_3"/>
          <p:cNvGrpSpPr/>
          <p:nvPr/>
        </p:nvGrpSpPr>
        <p:grpSpPr bwMode="auto">
          <a:xfrm>
            <a:off x="6044079" y="1609714"/>
            <a:ext cx="3317661" cy="887267"/>
            <a:chOff x="0" y="0"/>
            <a:chExt cx="3317661" cy="887267"/>
          </a:xfrm>
        </p:grpSpPr>
        <p:sp>
          <p:nvSpPr>
            <p:cNvPr id="6" name="文本框 5"/>
            <p:cNvSpPr txBox="1"/>
            <p:nvPr/>
          </p:nvSpPr>
          <p:spPr bwMode="auto">
            <a:xfrm>
              <a:off x="0" y="0"/>
              <a:ext cx="3317661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加入我们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8" name="文本框 7"/>
            <p:cNvSpPr txBox="1"/>
            <p:nvPr/>
          </p:nvSpPr>
          <p:spPr bwMode="auto">
            <a:xfrm>
              <a:off x="0" y="521147"/>
              <a:ext cx="3317659" cy="3661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Companies to introduce</a:t>
              </a:r>
              <a:endParaRPr lang="zh-CN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48250199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942379116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080820543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加入我们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975567383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705847076" name="稻壳儿原创设计师：老油条_5"/>
          <p:cNvSpPr/>
          <p:nvPr/>
        </p:nvSpPr>
        <p:spPr bwMode="auto">
          <a:xfrm>
            <a:off x="1114290" y="2136166"/>
            <a:ext cx="1860468" cy="181071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1664903528" name="稻壳儿原创设计师：老油条_6"/>
          <p:cNvCxnSpPr/>
          <p:nvPr/>
        </p:nvCxnSpPr>
        <p:spPr bwMode="auto">
          <a:xfrm flipH="1">
            <a:off x="1149519" y="4766766"/>
            <a:ext cx="78134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7041273" name="稻壳儿原创设计师：老油条_7"/>
          <p:cNvSpPr/>
          <p:nvPr/>
        </p:nvSpPr>
        <p:spPr bwMode="auto">
          <a:xfrm rot="18914935">
            <a:off x="2000157" y="4711331"/>
            <a:ext cx="63914" cy="227167"/>
          </a:xfrm>
          <a:custGeom>
            <a:avLst/>
            <a:gdLst>
              <a:gd name="connsiteX0" fmla="*/ 125628 w 125628"/>
              <a:gd name="connsiteY0" fmla="*/ 446518 h 446518"/>
              <a:gd name="connsiteX1" fmla="*/ 0 w 125628"/>
              <a:gd name="connsiteY1" fmla="*/ 446518 h 446518"/>
              <a:gd name="connsiteX2" fmla="*/ 0 w 125628"/>
              <a:gd name="connsiteY2" fmla="*/ 0 h 446518"/>
              <a:gd name="connsiteX3" fmla="*/ 125628 w 125628"/>
              <a:gd name="connsiteY3" fmla="*/ 124541 h 44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46518" fill="norm" stroke="1" extrusionOk="0">
                <a:moveTo>
                  <a:pt x="125628" y="446518"/>
                </a:moveTo>
                <a:lnTo>
                  <a:pt x="0" y="446518"/>
                </a:lnTo>
                <a:lnTo>
                  <a:pt x="0" y="0"/>
                </a:lnTo>
                <a:lnTo>
                  <a:pt x="125628" y="124541"/>
                </a:lnTo>
                <a:close/>
              </a:path>
            </a:pathLst>
          </a:cu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1405749990" name="稻壳儿原创设计师：老油条_8"/>
          <p:cNvSpPr/>
          <p:nvPr/>
        </p:nvSpPr>
        <p:spPr bwMode="auto">
          <a:xfrm rot="2703745">
            <a:off x="2116276" y="4710467"/>
            <a:ext cx="63914" cy="229239"/>
          </a:xfrm>
          <a:custGeom>
            <a:avLst/>
            <a:gdLst>
              <a:gd name="connsiteX0" fmla="*/ 125628 w 125628"/>
              <a:gd name="connsiteY0" fmla="*/ 0 h 450590"/>
              <a:gd name="connsiteX1" fmla="*/ 125628 w 125628"/>
              <a:gd name="connsiteY1" fmla="*/ 450590 h 450590"/>
              <a:gd name="connsiteX2" fmla="*/ 0 w 125628"/>
              <a:gd name="connsiteY2" fmla="*/ 450590 h 450590"/>
              <a:gd name="connsiteX3" fmla="*/ 0 w 125628"/>
              <a:gd name="connsiteY3" fmla="*/ 125902 h 45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50590" fill="norm" stroke="1" extrusionOk="0">
                <a:moveTo>
                  <a:pt x="125628" y="0"/>
                </a:moveTo>
                <a:lnTo>
                  <a:pt x="125628" y="450590"/>
                </a:lnTo>
                <a:lnTo>
                  <a:pt x="0" y="450590"/>
                </a:lnTo>
                <a:lnTo>
                  <a:pt x="0" y="12590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1205047870" name="稻壳儿原创设计师：老油条_9"/>
          <p:cNvCxnSpPr/>
          <p:nvPr/>
        </p:nvCxnSpPr>
        <p:spPr bwMode="auto">
          <a:xfrm flipH="1">
            <a:off x="2242675" y="4766767"/>
            <a:ext cx="767395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2044462" name="稻壳儿原创设计师：老油条_10"/>
          <p:cNvSpPr/>
          <p:nvPr/>
        </p:nvSpPr>
        <p:spPr bwMode="auto">
          <a:xfrm>
            <a:off x="3787720" y="2136166"/>
            <a:ext cx="1860468" cy="181071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1526535725" name="稻壳儿原创设计师：老油条_11"/>
          <p:cNvCxnSpPr/>
          <p:nvPr/>
        </p:nvCxnSpPr>
        <p:spPr bwMode="auto">
          <a:xfrm flipH="1">
            <a:off x="3778563" y="4766766"/>
            <a:ext cx="78134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0768212" name="稻壳儿原创设计师：老油条_12"/>
          <p:cNvSpPr/>
          <p:nvPr/>
        </p:nvSpPr>
        <p:spPr bwMode="auto">
          <a:xfrm rot="18914935">
            <a:off x="4629201" y="4711331"/>
            <a:ext cx="63914" cy="227167"/>
          </a:xfrm>
          <a:custGeom>
            <a:avLst/>
            <a:gdLst>
              <a:gd name="connsiteX0" fmla="*/ 125628 w 125628"/>
              <a:gd name="connsiteY0" fmla="*/ 446518 h 446518"/>
              <a:gd name="connsiteX1" fmla="*/ 0 w 125628"/>
              <a:gd name="connsiteY1" fmla="*/ 446518 h 446518"/>
              <a:gd name="connsiteX2" fmla="*/ 0 w 125628"/>
              <a:gd name="connsiteY2" fmla="*/ 0 h 446518"/>
              <a:gd name="connsiteX3" fmla="*/ 125628 w 125628"/>
              <a:gd name="connsiteY3" fmla="*/ 124541 h 44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46518" fill="norm" stroke="1" extrusionOk="0">
                <a:moveTo>
                  <a:pt x="125628" y="446518"/>
                </a:moveTo>
                <a:lnTo>
                  <a:pt x="0" y="446518"/>
                </a:lnTo>
                <a:lnTo>
                  <a:pt x="0" y="0"/>
                </a:lnTo>
                <a:lnTo>
                  <a:pt x="125628" y="124541"/>
                </a:lnTo>
                <a:close/>
              </a:path>
            </a:pathLst>
          </a:cu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893865820" name="稻壳儿原创设计师：老油条_13"/>
          <p:cNvSpPr/>
          <p:nvPr/>
        </p:nvSpPr>
        <p:spPr bwMode="auto">
          <a:xfrm rot="2703745">
            <a:off x="4745320" y="4710467"/>
            <a:ext cx="63914" cy="229239"/>
          </a:xfrm>
          <a:custGeom>
            <a:avLst/>
            <a:gdLst>
              <a:gd name="connsiteX0" fmla="*/ 125628 w 125628"/>
              <a:gd name="connsiteY0" fmla="*/ 0 h 450590"/>
              <a:gd name="connsiteX1" fmla="*/ 125628 w 125628"/>
              <a:gd name="connsiteY1" fmla="*/ 450590 h 450590"/>
              <a:gd name="connsiteX2" fmla="*/ 0 w 125628"/>
              <a:gd name="connsiteY2" fmla="*/ 450590 h 450590"/>
              <a:gd name="connsiteX3" fmla="*/ 0 w 125628"/>
              <a:gd name="connsiteY3" fmla="*/ 125902 h 45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50590" fill="norm" stroke="1" extrusionOk="0">
                <a:moveTo>
                  <a:pt x="125628" y="0"/>
                </a:moveTo>
                <a:lnTo>
                  <a:pt x="125628" y="450590"/>
                </a:lnTo>
                <a:lnTo>
                  <a:pt x="0" y="450590"/>
                </a:lnTo>
                <a:lnTo>
                  <a:pt x="0" y="125902"/>
                </a:lnTo>
                <a:close/>
              </a:path>
            </a:pathLst>
          </a:custGeom>
          <a:solidFill>
            <a:srgbClr val="1F5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1388425995" name="稻壳儿原创设计师：老油条_14"/>
          <p:cNvCxnSpPr/>
          <p:nvPr/>
        </p:nvCxnSpPr>
        <p:spPr bwMode="auto">
          <a:xfrm flipH="1">
            <a:off x="4871719" y="4766767"/>
            <a:ext cx="767395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2616179" name="稻壳儿原创设计师：老油条_15"/>
          <p:cNvSpPr/>
          <p:nvPr/>
        </p:nvSpPr>
        <p:spPr bwMode="auto">
          <a:xfrm>
            <a:off x="6416764" y="2136166"/>
            <a:ext cx="1860468" cy="181071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1121913798" name="稻壳儿原创设计师：老油条_16"/>
          <p:cNvCxnSpPr/>
          <p:nvPr/>
        </p:nvCxnSpPr>
        <p:spPr bwMode="auto">
          <a:xfrm flipH="1">
            <a:off x="6407607" y="4766766"/>
            <a:ext cx="78134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1092935" name="稻壳儿原创设计师：老油条_17"/>
          <p:cNvSpPr/>
          <p:nvPr/>
        </p:nvSpPr>
        <p:spPr bwMode="auto">
          <a:xfrm rot="18914935">
            <a:off x="7258245" y="4711331"/>
            <a:ext cx="63914" cy="227167"/>
          </a:xfrm>
          <a:custGeom>
            <a:avLst/>
            <a:gdLst>
              <a:gd name="connsiteX0" fmla="*/ 125628 w 125628"/>
              <a:gd name="connsiteY0" fmla="*/ 446518 h 446518"/>
              <a:gd name="connsiteX1" fmla="*/ 0 w 125628"/>
              <a:gd name="connsiteY1" fmla="*/ 446518 h 446518"/>
              <a:gd name="connsiteX2" fmla="*/ 0 w 125628"/>
              <a:gd name="connsiteY2" fmla="*/ 0 h 446518"/>
              <a:gd name="connsiteX3" fmla="*/ 125628 w 125628"/>
              <a:gd name="connsiteY3" fmla="*/ 124541 h 44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46518" fill="norm" stroke="1" extrusionOk="0">
                <a:moveTo>
                  <a:pt x="125628" y="446518"/>
                </a:moveTo>
                <a:lnTo>
                  <a:pt x="0" y="446518"/>
                </a:lnTo>
                <a:lnTo>
                  <a:pt x="0" y="0"/>
                </a:lnTo>
                <a:lnTo>
                  <a:pt x="125628" y="124541"/>
                </a:lnTo>
                <a:close/>
              </a:path>
            </a:pathLst>
          </a:cu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1717160346" name="稻壳儿原创设计师：老油条_18"/>
          <p:cNvSpPr/>
          <p:nvPr/>
        </p:nvSpPr>
        <p:spPr bwMode="auto">
          <a:xfrm rot="2703745">
            <a:off x="7374364" y="4710467"/>
            <a:ext cx="63914" cy="229239"/>
          </a:xfrm>
          <a:custGeom>
            <a:avLst/>
            <a:gdLst>
              <a:gd name="connsiteX0" fmla="*/ 125628 w 125628"/>
              <a:gd name="connsiteY0" fmla="*/ 0 h 450590"/>
              <a:gd name="connsiteX1" fmla="*/ 125628 w 125628"/>
              <a:gd name="connsiteY1" fmla="*/ 450590 h 450590"/>
              <a:gd name="connsiteX2" fmla="*/ 0 w 125628"/>
              <a:gd name="connsiteY2" fmla="*/ 450590 h 450590"/>
              <a:gd name="connsiteX3" fmla="*/ 0 w 125628"/>
              <a:gd name="connsiteY3" fmla="*/ 125902 h 45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50590" fill="norm" stroke="1" extrusionOk="0">
                <a:moveTo>
                  <a:pt x="125628" y="0"/>
                </a:moveTo>
                <a:lnTo>
                  <a:pt x="125628" y="450590"/>
                </a:lnTo>
                <a:lnTo>
                  <a:pt x="0" y="450590"/>
                </a:lnTo>
                <a:lnTo>
                  <a:pt x="0" y="125902"/>
                </a:lnTo>
                <a:close/>
              </a:path>
            </a:pathLst>
          </a:custGeom>
          <a:solidFill>
            <a:srgbClr val="1F5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1907332746" name="稻壳儿原创设计师：老油条_19"/>
          <p:cNvCxnSpPr/>
          <p:nvPr/>
        </p:nvCxnSpPr>
        <p:spPr bwMode="auto">
          <a:xfrm flipH="1">
            <a:off x="7500763" y="4766767"/>
            <a:ext cx="767395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918181" name="稻壳儿原创设计师：老油条_20"/>
          <p:cNvSpPr/>
          <p:nvPr/>
        </p:nvSpPr>
        <p:spPr bwMode="auto">
          <a:xfrm>
            <a:off x="9045807" y="2136166"/>
            <a:ext cx="1860468" cy="181071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483738628" name="稻壳儿原创设计师：老油条_21"/>
          <p:cNvCxnSpPr/>
          <p:nvPr/>
        </p:nvCxnSpPr>
        <p:spPr bwMode="auto">
          <a:xfrm flipH="1">
            <a:off x="9036650" y="4766766"/>
            <a:ext cx="78134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4519313" name="稻壳儿原创设计师：老油条_22"/>
          <p:cNvSpPr/>
          <p:nvPr/>
        </p:nvSpPr>
        <p:spPr bwMode="auto">
          <a:xfrm rot="18914935">
            <a:off x="9887288" y="4711331"/>
            <a:ext cx="63914" cy="227167"/>
          </a:xfrm>
          <a:custGeom>
            <a:avLst/>
            <a:gdLst>
              <a:gd name="connsiteX0" fmla="*/ 125628 w 125628"/>
              <a:gd name="connsiteY0" fmla="*/ 446518 h 446518"/>
              <a:gd name="connsiteX1" fmla="*/ 0 w 125628"/>
              <a:gd name="connsiteY1" fmla="*/ 446518 h 446518"/>
              <a:gd name="connsiteX2" fmla="*/ 0 w 125628"/>
              <a:gd name="connsiteY2" fmla="*/ 0 h 446518"/>
              <a:gd name="connsiteX3" fmla="*/ 125628 w 125628"/>
              <a:gd name="connsiteY3" fmla="*/ 124541 h 44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46518" fill="norm" stroke="1" extrusionOk="0">
                <a:moveTo>
                  <a:pt x="125628" y="446518"/>
                </a:moveTo>
                <a:lnTo>
                  <a:pt x="0" y="446518"/>
                </a:lnTo>
                <a:lnTo>
                  <a:pt x="0" y="0"/>
                </a:lnTo>
                <a:lnTo>
                  <a:pt x="125628" y="124541"/>
                </a:lnTo>
                <a:close/>
              </a:path>
            </a:pathLst>
          </a:cu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83101453" name="稻壳儿原创设计师：老油条_23"/>
          <p:cNvSpPr/>
          <p:nvPr/>
        </p:nvSpPr>
        <p:spPr bwMode="auto">
          <a:xfrm rot="2703745">
            <a:off x="10003407" y="4710467"/>
            <a:ext cx="63914" cy="229239"/>
          </a:xfrm>
          <a:custGeom>
            <a:avLst/>
            <a:gdLst>
              <a:gd name="connsiteX0" fmla="*/ 125628 w 125628"/>
              <a:gd name="connsiteY0" fmla="*/ 0 h 450590"/>
              <a:gd name="connsiteX1" fmla="*/ 125628 w 125628"/>
              <a:gd name="connsiteY1" fmla="*/ 450590 h 450590"/>
              <a:gd name="connsiteX2" fmla="*/ 0 w 125628"/>
              <a:gd name="connsiteY2" fmla="*/ 450590 h 450590"/>
              <a:gd name="connsiteX3" fmla="*/ 0 w 125628"/>
              <a:gd name="connsiteY3" fmla="*/ 125902 h 45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28" h="450590" fill="norm" stroke="1" extrusionOk="0">
                <a:moveTo>
                  <a:pt x="125628" y="0"/>
                </a:moveTo>
                <a:lnTo>
                  <a:pt x="125628" y="450590"/>
                </a:lnTo>
                <a:lnTo>
                  <a:pt x="0" y="450590"/>
                </a:lnTo>
                <a:lnTo>
                  <a:pt x="0" y="125902"/>
                </a:lnTo>
                <a:close/>
              </a:path>
            </a:pathLst>
          </a:custGeom>
          <a:solidFill>
            <a:srgbClr val="1F5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295502333" name="稻壳儿原创设计师：老油条_24"/>
          <p:cNvCxnSpPr/>
          <p:nvPr/>
        </p:nvCxnSpPr>
        <p:spPr bwMode="auto">
          <a:xfrm flipH="1">
            <a:off x="10129806" y="4766767"/>
            <a:ext cx="767395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7099372" name="稻壳儿原创设计师：老油条_25"/>
          <p:cNvGrpSpPr/>
          <p:nvPr/>
        </p:nvGrpSpPr>
        <p:grpSpPr bwMode="auto">
          <a:xfrm>
            <a:off x="1406948" y="2653727"/>
            <a:ext cx="1275152" cy="1293152"/>
            <a:chOff x="1138815" y="2235790"/>
            <a:chExt cx="1514727" cy="1536111"/>
          </a:xfrm>
        </p:grpSpPr>
        <p:sp>
          <p:nvSpPr>
            <p:cNvPr id="113" name="Freeform 6"/>
            <p:cNvSpPr/>
            <p:nvPr/>
          </p:nvSpPr>
          <p:spPr bwMode="auto">
            <a:xfrm>
              <a:off x="1138815" y="2235790"/>
              <a:ext cx="1514727" cy="1536111"/>
            </a:xfrm>
            <a:custGeom>
              <a:avLst/>
              <a:gdLst>
                <a:gd name="connsiteX0" fmla="*/ 970255 w 1514727"/>
                <a:gd name="connsiteY0" fmla="*/ 939423 h 1536111"/>
                <a:gd name="connsiteX1" fmla="*/ 969937 w 1514727"/>
                <a:gd name="connsiteY1" fmla="*/ 939659 h 1536111"/>
                <a:gd name="connsiteX2" fmla="*/ 973898 w 1514727"/>
                <a:gd name="connsiteY2" fmla="*/ 993860 h 1536111"/>
                <a:gd name="connsiteX3" fmla="*/ 974315 w 1514727"/>
                <a:gd name="connsiteY3" fmla="*/ 995060 h 1536111"/>
                <a:gd name="connsiteX4" fmla="*/ 781819 w 1514727"/>
                <a:gd name="connsiteY4" fmla="*/ 114 h 1536111"/>
                <a:gd name="connsiteX5" fmla="*/ 1227918 w 1514727"/>
                <a:gd name="connsiteY5" fmla="*/ 520234 h 1536111"/>
                <a:gd name="connsiteX6" fmla="*/ 1329866 w 1514727"/>
                <a:gd name="connsiteY6" fmla="*/ 832530 h 1536111"/>
                <a:gd name="connsiteX7" fmla="*/ 1253754 w 1514727"/>
                <a:gd name="connsiteY7" fmla="*/ 1033740 h 1536111"/>
                <a:gd name="connsiteX8" fmla="*/ 1467426 w 1514727"/>
                <a:gd name="connsiteY8" fmla="*/ 1011384 h 1536111"/>
                <a:gd name="connsiteX9" fmla="*/ 1421373 w 1514727"/>
                <a:gd name="connsiteY9" fmla="*/ 1195990 h 1536111"/>
                <a:gd name="connsiteX10" fmla="*/ 1389399 w 1514727"/>
                <a:gd name="connsiteY10" fmla="*/ 1229791 h 1536111"/>
                <a:gd name="connsiteX11" fmla="*/ 1439863 w 1514727"/>
                <a:gd name="connsiteY11" fmla="*/ 1262058 h 1536111"/>
                <a:gd name="connsiteX12" fmla="*/ 1514623 w 1514727"/>
                <a:gd name="connsiteY12" fmla="*/ 1424704 h 1536111"/>
                <a:gd name="connsiteX13" fmla="*/ 1508772 w 1514727"/>
                <a:gd name="connsiteY13" fmla="*/ 1505585 h 1536111"/>
                <a:gd name="connsiteX14" fmla="*/ 1496564 w 1514727"/>
                <a:gd name="connsiteY14" fmla="*/ 1536111 h 1536111"/>
                <a:gd name="connsiteX15" fmla="*/ 15957 w 1514727"/>
                <a:gd name="connsiteY15" fmla="*/ 1536111 h 1536111"/>
                <a:gd name="connsiteX16" fmla="*/ 5421 w 1514727"/>
                <a:gd name="connsiteY16" fmla="*/ 1508988 h 1536111"/>
                <a:gd name="connsiteX17" fmla="*/ 94 w 1514727"/>
                <a:gd name="connsiteY17" fmla="*/ 1424704 h 1536111"/>
                <a:gd name="connsiteX18" fmla="*/ 82516 w 1514727"/>
                <a:gd name="connsiteY18" fmla="*/ 1256364 h 1536111"/>
                <a:gd name="connsiteX19" fmla="*/ 138750 w 1514727"/>
                <a:gd name="connsiteY19" fmla="*/ 1222914 h 1536111"/>
                <a:gd name="connsiteX20" fmla="*/ 108071 w 1514727"/>
                <a:gd name="connsiteY20" fmla="*/ 1187519 h 1536111"/>
                <a:gd name="connsiteX21" fmla="*/ 63196 w 1514727"/>
                <a:gd name="connsiteY21" fmla="*/ 997411 h 1536111"/>
                <a:gd name="connsiteX22" fmla="*/ 298515 w 1514727"/>
                <a:gd name="connsiteY22" fmla="*/ 1060288 h 1536111"/>
                <a:gd name="connsiteX23" fmla="*/ 205644 w 1514727"/>
                <a:gd name="connsiteY23" fmla="*/ 847201 h 1536111"/>
                <a:gd name="connsiteX24" fmla="*/ 285248 w 1514727"/>
                <a:gd name="connsiteY24" fmla="*/ 560756 h 1536111"/>
                <a:gd name="connsiteX25" fmla="*/ 606454 w 1514727"/>
                <a:gd name="connsiteY25" fmla="*/ 59826 h 1536111"/>
                <a:gd name="connsiteX26" fmla="*/ 781819 w 1514727"/>
                <a:gd name="connsiteY26" fmla="*/ 114 h 153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14727" h="1536111" fill="norm" stroke="1" extrusionOk="0">
                  <a:moveTo>
                    <a:pt x="970255" y="939423"/>
                  </a:moveTo>
                  <a:lnTo>
                    <a:pt x="969937" y="939659"/>
                  </a:lnTo>
                  <a:lnTo>
                    <a:pt x="973898" y="993860"/>
                  </a:lnTo>
                  <a:lnTo>
                    <a:pt x="974315" y="995060"/>
                  </a:lnTo>
                  <a:close/>
                  <a:moveTo>
                    <a:pt x="781819" y="114"/>
                  </a:moveTo>
                  <a:cubicBezTo>
                    <a:pt x="991989" y="-4930"/>
                    <a:pt x="1265101" y="157637"/>
                    <a:pt x="1227918" y="520234"/>
                  </a:cubicBezTo>
                  <a:cubicBezTo>
                    <a:pt x="1211858" y="682321"/>
                    <a:pt x="1138539" y="1053302"/>
                    <a:pt x="1329866" y="832530"/>
                  </a:cubicBezTo>
                  <a:cubicBezTo>
                    <a:pt x="1343832" y="895408"/>
                    <a:pt x="1319392" y="969465"/>
                    <a:pt x="1253754" y="1033740"/>
                  </a:cubicBezTo>
                  <a:cubicBezTo>
                    <a:pt x="1286573" y="1130852"/>
                    <a:pt x="1442987" y="1140633"/>
                    <a:pt x="1467426" y="1011384"/>
                  </a:cubicBezTo>
                  <a:cubicBezTo>
                    <a:pt x="1470045" y="1095221"/>
                    <a:pt x="1451453" y="1154693"/>
                    <a:pt x="1421373" y="1195990"/>
                  </a:cubicBezTo>
                  <a:lnTo>
                    <a:pt x="1389399" y="1229791"/>
                  </a:lnTo>
                  <a:lnTo>
                    <a:pt x="1439863" y="1262058"/>
                  </a:lnTo>
                  <a:cubicBezTo>
                    <a:pt x="1486985" y="1299586"/>
                    <a:pt x="1516719" y="1350366"/>
                    <a:pt x="1514623" y="1424704"/>
                  </a:cubicBezTo>
                  <a:cubicBezTo>
                    <a:pt x="1514273" y="1447738"/>
                    <a:pt x="1514797" y="1478276"/>
                    <a:pt x="1508772" y="1505585"/>
                  </a:cubicBezTo>
                  <a:lnTo>
                    <a:pt x="1496564" y="1536111"/>
                  </a:lnTo>
                  <a:lnTo>
                    <a:pt x="15957" y="1536111"/>
                  </a:lnTo>
                  <a:lnTo>
                    <a:pt x="5421" y="1508988"/>
                  </a:lnTo>
                  <a:cubicBezTo>
                    <a:pt x="-255" y="1480544"/>
                    <a:pt x="793" y="1447738"/>
                    <a:pt x="94" y="1424704"/>
                  </a:cubicBezTo>
                  <a:cubicBezTo>
                    <a:pt x="-2001" y="1346702"/>
                    <a:pt x="30876" y="1294613"/>
                    <a:pt x="82516" y="1256364"/>
                  </a:cubicBezTo>
                  <a:lnTo>
                    <a:pt x="138750" y="1222914"/>
                  </a:lnTo>
                  <a:lnTo>
                    <a:pt x="108071" y="1187519"/>
                  </a:lnTo>
                  <a:cubicBezTo>
                    <a:pt x="78777" y="1143995"/>
                    <a:pt x="60578" y="1082296"/>
                    <a:pt x="63196" y="997411"/>
                  </a:cubicBezTo>
                  <a:cubicBezTo>
                    <a:pt x="87636" y="1126660"/>
                    <a:pt x="238463" y="1177662"/>
                    <a:pt x="298515" y="1060288"/>
                  </a:cubicBezTo>
                  <a:cubicBezTo>
                    <a:pt x="186093" y="1040028"/>
                    <a:pt x="191679" y="910080"/>
                    <a:pt x="205644" y="847201"/>
                  </a:cubicBezTo>
                  <a:cubicBezTo>
                    <a:pt x="351584" y="922655"/>
                    <a:pt x="316670" y="729829"/>
                    <a:pt x="285248" y="560756"/>
                  </a:cubicBezTo>
                  <a:cubicBezTo>
                    <a:pt x="243351" y="332997"/>
                    <a:pt x="315274" y="59826"/>
                    <a:pt x="606454" y="59826"/>
                  </a:cubicBezTo>
                  <a:cubicBezTo>
                    <a:pt x="648700" y="22099"/>
                    <a:pt x="711762" y="1794"/>
                    <a:pt x="781819" y="114"/>
                  </a:cubicBez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>
              <a:noAutofit/>
            </a:bodyPr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  <p:sp>
          <p:nvSpPr>
            <p:cNvPr id="114" name="Freeform 7"/>
            <p:cNvSpPr/>
            <p:nvPr/>
          </p:nvSpPr>
          <p:spPr bwMode="auto">
            <a:xfrm>
              <a:off x="1488715" y="2501522"/>
              <a:ext cx="830940" cy="1197141"/>
            </a:xfrm>
            <a:custGeom>
              <a:avLst/>
              <a:gdLst>
                <a:gd name="connsiteX0" fmla="*/ 849224 w 1219837"/>
                <a:gd name="connsiteY0" fmla="*/ 1085913 h 1757426"/>
                <a:gd name="connsiteX1" fmla="*/ 1017596 w 1219837"/>
                <a:gd name="connsiteY1" fmla="*/ 1372535 h 1757426"/>
                <a:gd name="connsiteX2" fmla="*/ 606933 w 1219837"/>
                <a:gd name="connsiteY2" fmla="*/ 1757426 h 1757426"/>
                <a:gd name="connsiteX3" fmla="*/ 181896 w 1219837"/>
                <a:gd name="connsiteY3" fmla="*/ 1372535 h 1757426"/>
                <a:gd name="connsiteX4" fmla="*/ 374908 w 1219837"/>
                <a:gd name="connsiteY4" fmla="*/ 1095126 h 1757426"/>
                <a:gd name="connsiteX5" fmla="*/ 610013 w 1219837"/>
                <a:gd name="connsiteY5" fmla="*/ 1151427 h 1757426"/>
                <a:gd name="connsiteX6" fmla="*/ 849224 w 1219837"/>
                <a:gd name="connsiteY6" fmla="*/ 1085913 h 1757426"/>
                <a:gd name="connsiteX7" fmla="*/ 512849 w 1219837"/>
                <a:gd name="connsiteY7" fmla="*/ 757 h 1757426"/>
                <a:gd name="connsiteX8" fmla="*/ 592787 w 1219837"/>
                <a:gd name="connsiteY8" fmla="*/ 4264 h 1757426"/>
                <a:gd name="connsiteX9" fmla="*/ 1043821 w 1219837"/>
                <a:gd name="connsiteY9" fmla="*/ 343287 h 1757426"/>
                <a:gd name="connsiteX10" fmla="*/ 1043821 w 1219837"/>
                <a:gd name="connsiteY10" fmla="*/ 384257 h 1757426"/>
                <a:gd name="connsiteX11" fmla="*/ 1074573 w 1219837"/>
                <a:gd name="connsiteY11" fmla="*/ 412936 h 1757426"/>
                <a:gd name="connsiteX12" fmla="*/ 1123777 w 1219837"/>
                <a:gd name="connsiteY12" fmla="*/ 339190 h 1757426"/>
                <a:gd name="connsiteX13" fmla="*/ 1140179 w 1219837"/>
                <a:gd name="connsiteY13" fmla="*/ 335093 h 1757426"/>
                <a:gd name="connsiteX14" fmla="*/ 1167856 w 1219837"/>
                <a:gd name="connsiteY14" fmla="*/ 346360 h 1757426"/>
                <a:gd name="connsiteX15" fmla="*/ 1075599 w 1219837"/>
                <a:gd name="connsiteY15" fmla="*/ 762201 h 1757426"/>
                <a:gd name="connsiteX16" fmla="*/ 610213 w 1219837"/>
                <a:gd name="connsiteY16" fmla="*/ 1100201 h 1757426"/>
                <a:gd name="connsiteX17" fmla="*/ 143802 w 1219837"/>
                <a:gd name="connsiteY17" fmla="*/ 762201 h 1757426"/>
                <a:gd name="connsiteX18" fmla="*/ 32068 w 1219837"/>
                <a:gd name="connsiteY18" fmla="*/ 375039 h 1757426"/>
                <a:gd name="connsiteX19" fmla="*/ 35144 w 1219837"/>
                <a:gd name="connsiteY19" fmla="*/ 369917 h 1757426"/>
                <a:gd name="connsiteX20" fmla="*/ 49495 w 1219837"/>
                <a:gd name="connsiteY20" fmla="*/ 349433 h 1757426"/>
                <a:gd name="connsiteX21" fmla="*/ 80247 w 1219837"/>
                <a:gd name="connsiteY21" fmla="*/ 335093 h 1757426"/>
                <a:gd name="connsiteX22" fmla="*/ 145852 w 1219837"/>
                <a:gd name="connsiteY22" fmla="*/ 412936 h 1757426"/>
                <a:gd name="connsiteX23" fmla="*/ 178655 w 1219837"/>
                <a:gd name="connsiteY23" fmla="*/ 384257 h 1757426"/>
                <a:gd name="connsiteX24" fmla="*/ 177630 w 1219837"/>
                <a:gd name="connsiteY24" fmla="*/ 359675 h 1757426"/>
                <a:gd name="connsiteX25" fmla="*/ 512849 w 1219837"/>
                <a:gd name="connsiteY25" fmla="*/ 757 h 175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9837" h="1757426" fill="norm" stroke="1" extrusionOk="0">
                  <a:moveTo>
                    <a:pt x="849224" y="1085913"/>
                  </a:moveTo>
                  <a:cubicBezTo>
                    <a:pt x="874891" y="1181112"/>
                    <a:pt x="922117" y="1338754"/>
                    <a:pt x="1017596" y="1372535"/>
                  </a:cubicBezTo>
                  <a:cubicBezTo>
                    <a:pt x="1036076" y="1497420"/>
                    <a:pt x="954970" y="1600808"/>
                    <a:pt x="606933" y="1757426"/>
                  </a:cubicBezTo>
                  <a:cubicBezTo>
                    <a:pt x="235283" y="1613092"/>
                    <a:pt x="161363" y="1519940"/>
                    <a:pt x="181896" y="1372535"/>
                  </a:cubicBezTo>
                  <a:cubicBezTo>
                    <a:pt x="282509" y="1341825"/>
                    <a:pt x="346162" y="1191349"/>
                    <a:pt x="374908" y="1095126"/>
                  </a:cubicBezTo>
                  <a:cubicBezTo>
                    <a:pt x="442668" y="1130954"/>
                    <a:pt x="525827" y="1151427"/>
                    <a:pt x="610013" y="1151427"/>
                  </a:cubicBezTo>
                  <a:cubicBezTo>
                    <a:pt x="693172" y="1151427"/>
                    <a:pt x="788651" y="1120717"/>
                    <a:pt x="849224" y="1085913"/>
                  </a:cubicBezTo>
                  <a:close/>
                  <a:moveTo>
                    <a:pt x="512849" y="757"/>
                  </a:moveTo>
                  <a:cubicBezTo>
                    <a:pt x="537641" y="-922"/>
                    <a:pt x="564213" y="167"/>
                    <a:pt x="592787" y="4264"/>
                  </a:cubicBezTo>
                  <a:cubicBezTo>
                    <a:pt x="718871" y="89276"/>
                    <a:pt x="856232" y="321778"/>
                    <a:pt x="1043821" y="343287"/>
                  </a:cubicBezTo>
                  <a:cubicBezTo>
                    <a:pt x="1044846" y="356602"/>
                    <a:pt x="1044846" y="370942"/>
                    <a:pt x="1043821" y="384257"/>
                  </a:cubicBezTo>
                  <a:cubicBezTo>
                    <a:pt x="1037671" y="523553"/>
                    <a:pt x="1049972" y="486681"/>
                    <a:pt x="1074573" y="412936"/>
                  </a:cubicBezTo>
                  <a:cubicBezTo>
                    <a:pt x="1085849" y="381184"/>
                    <a:pt x="1101226" y="349433"/>
                    <a:pt x="1123777" y="339190"/>
                  </a:cubicBezTo>
                  <a:cubicBezTo>
                    <a:pt x="1128903" y="338166"/>
                    <a:pt x="1134028" y="336117"/>
                    <a:pt x="1140179" y="335093"/>
                  </a:cubicBezTo>
                  <a:cubicBezTo>
                    <a:pt x="1150429" y="335093"/>
                    <a:pt x="1160680" y="340214"/>
                    <a:pt x="1167856" y="346360"/>
                  </a:cubicBezTo>
                  <a:cubicBezTo>
                    <a:pt x="1266263" y="463123"/>
                    <a:pt x="1219110" y="738644"/>
                    <a:pt x="1075599" y="762201"/>
                  </a:cubicBezTo>
                  <a:cubicBezTo>
                    <a:pt x="988467" y="955783"/>
                    <a:pt x="828555" y="1100201"/>
                    <a:pt x="610213" y="1100201"/>
                  </a:cubicBezTo>
                  <a:cubicBezTo>
                    <a:pt x="390846" y="1100201"/>
                    <a:pt x="230934" y="955783"/>
                    <a:pt x="143802" y="762201"/>
                  </a:cubicBezTo>
                  <a:cubicBezTo>
                    <a:pt x="11567" y="740692"/>
                    <a:pt x="-38662" y="502044"/>
                    <a:pt x="32068" y="375039"/>
                  </a:cubicBezTo>
                  <a:cubicBezTo>
                    <a:pt x="33093" y="372990"/>
                    <a:pt x="34118" y="371966"/>
                    <a:pt x="35144" y="369917"/>
                  </a:cubicBezTo>
                  <a:cubicBezTo>
                    <a:pt x="39244" y="362748"/>
                    <a:pt x="44369" y="355578"/>
                    <a:pt x="49495" y="349433"/>
                  </a:cubicBezTo>
                  <a:cubicBezTo>
                    <a:pt x="57695" y="341239"/>
                    <a:pt x="67946" y="335093"/>
                    <a:pt x="80247" y="335093"/>
                  </a:cubicBezTo>
                  <a:cubicBezTo>
                    <a:pt x="110999" y="335093"/>
                    <a:pt x="131501" y="374014"/>
                    <a:pt x="145852" y="412936"/>
                  </a:cubicBezTo>
                  <a:cubicBezTo>
                    <a:pt x="170454" y="486681"/>
                    <a:pt x="184805" y="523553"/>
                    <a:pt x="178655" y="384257"/>
                  </a:cubicBezTo>
                  <a:cubicBezTo>
                    <a:pt x="178655" y="376063"/>
                    <a:pt x="177630" y="367869"/>
                    <a:pt x="177630" y="359675"/>
                  </a:cubicBezTo>
                  <a:cubicBezTo>
                    <a:pt x="252973" y="159820"/>
                    <a:pt x="339304" y="12506"/>
                    <a:pt x="512849" y="7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>
              <a:noAutofit/>
            </a:bodyPr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</p:grpSp>
      <p:grpSp>
        <p:nvGrpSpPr>
          <p:cNvPr id="1706125479" name="稻壳儿原创设计师：老油条_26"/>
          <p:cNvGrpSpPr/>
          <p:nvPr/>
        </p:nvGrpSpPr>
        <p:grpSpPr bwMode="auto">
          <a:xfrm>
            <a:off x="6716182" y="2661855"/>
            <a:ext cx="1261632" cy="1281550"/>
            <a:chOff x="5948363" y="1246187"/>
            <a:chExt cx="2413000" cy="2451100"/>
          </a:xfrm>
        </p:grpSpPr>
        <p:sp>
          <p:nvSpPr>
            <p:cNvPr id="116" name="Freeform 21"/>
            <p:cNvSpPr/>
            <p:nvPr/>
          </p:nvSpPr>
          <p:spPr bwMode="auto">
            <a:xfrm>
              <a:off x="5948363" y="1246187"/>
              <a:ext cx="2413000" cy="2451100"/>
            </a:xfrm>
            <a:custGeom>
              <a:avLst/>
              <a:gdLst>
                <a:gd name="T0" fmla="*/ 825 w 1143"/>
                <a:gd name="T1" fmla="*/ 828 h 1160"/>
                <a:gd name="T2" fmla="*/ 816 w 1143"/>
                <a:gd name="T3" fmla="*/ 826 h 1160"/>
                <a:gd name="T4" fmla="*/ 817 w 1143"/>
                <a:gd name="T5" fmla="*/ 825 h 1160"/>
                <a:gd name="T6" fmla="*/ 825 w 1143"/>
                <a:gd name="T7" fmla="*/ 828 h 1160"/>
                <a:gd name="T8" fmla="*/ 573 w 1143"/>
                <a:gd name="T9" fmla="*/ 0 h 1160"/>
                <a:gd name="T10" fmla="*/ 317 w 1143"/>
                <a:gd name="T11" fmla="*/ 829 h 1160"/>
                <a:gd name="T12" fmla="*/ 325 w 1143"/>
                <a:gd name="T13" fmla="*/ 825 h 1160"/>
                <a:gd name="T14" fmla="*/ 327 w 1143"/>
                <a:gd name="T15" fmla="*/ 826 h 1160"/>
                <a:gd name="T16" fmla="*/ 317 w 1143"/>
                <a:gd name="T17" fmla="*/ 829 h 1160"/>
                <a:gd name="T18" fmla="*/ 4 w 1143"/>
                <a:gd name="T19" fmla="*/ 1053 h 1160"/>
                <a:gd name="T20" fmla="*/ 42 w 1143"/>
                <a:gd name="T21" fmla="*/ 1160 h 1160"/>
                <a:gd name="T22" fmla="*/ 1101 w 1143"/>
                <a:gd name="T23" fmla="*/ 1160 h 1160"/>
                <a:gd name="T24" fmla="*/ 1139 w 1143"/>
                <a:gd name="T25" fmla="*/ 1053 h 1160"/>
                <a:gd name="T26" fmla="*/ 825 w 1143"/>
                <a:gd name="T27" fmla="*/ 828 h 1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43" h="1160" fill="norm" stroke="1" extrusionOk="0">
                  <a:moveTo>
                    <a:pt x="825" y="828"/>
                  </a:moveTo>
                  <a:cubicBezTo>
                    <a:pt x="822" y="827"/>
                    <a:pt x="819" y="827"/>
                    <a:pt x="816" y="826"/>
                  </a:cubicBezTo>
                  <a:cubicBezTo>
                    <a:pt x="817" y="826"/>
                    <a:pt x="817" y="825"/>
                    <a:pt x="817" y="825"/>
                  </a:cubicBezTo>
                  <a:cubicBezTo>
                    <a:pt x="820" y="824"/>
                    <a:pt x="822" y="827"/>
                    <a:pt x="825" y="828"/>
                  </a:cubicBezTo>
                  <a:cubicBezTo>
                    <a:pt x="926" y="506"/>
                    <a:pt x="1017" y="0"/>
                    <a:pt x="573" y="0"/>
                  </a:cubicBezTo>
                  <a:cubicBezTo>
                    <a:pt x="128" y="0"/>
                    <a:pt x="214" y="507"/>
                    <a:pt x="317" y="829"/>
                  </a:cubicBezTo>
                  <a:cubicBezTo>
                    <a:pt x="320" y="827"/>
                    <a:pt x="323" y="823"/>
                    <a:pt x="325" y="825"/>
                  </a:cubicBezTo>
                  <a:cubicBezTo>
                    <a:pt x="326" y="826"/>
                    <a:pt x="326" y="826"/>
                    <a:pt x="327" y="826"/>
                  </a:cubicBezTo>
                  <a:cubicBezTo>
                    <a:pt x="323" y="827"/>
                    <a:pt x="320" y="828"/>
                    <a:pt x="317" y="829"/>
                  </a:cubicBezTo>
                  <a:cubicBezTo>
                    <a:pt x="182" y="879"/>
                    <a:pt x="0" y="896"/>
                    <a:pt x="4" y="1053"/>
                  </a:cubicBezTo>
                  <a:cubicBezTo>
                    <a:pt x="5" y="1088"/>
                    <a:pt x="19" y="1124"/>
                    <a:pt x="42" y="1160"/>
                  </a:cubicBezTo>
                  <a:cubicBezTo>
                    <a:pt x="1101" y="1160"/>
                    <a:pt x="1101" y="1160"/>
                    <a:pt x="1101" y="1160"/>
                  </a:cubicBezTo>
                  <a:cubicBezTo>
                    <a:pt x="1123" y="1124"/>
                    <a:pt x="1138" y="1088"/>
                    <a:pt x="1139" y="1053"/>
                  </a:cubicBezTo>
                  <a:cubicBezTo>
                    <a:pt x="1143" y="896"/>
                    <a:pt x="960" y="879"/>
                    <a:pt x="825" y="828"/>
                  </a:cubicBez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/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  <p:sp>
          <p:nvSpPr>
            <p:cNvPr id="117" name="Freeform 13"/>
            <p:cNvSpPr/>
            <p:nvPr/>
          </p:nvSpPr>
          <p:spPr bwMode="auto">
            <a:xfrm>
              <a:off x="6161088" y="1846263"/>
              <a:ext cx="1984375" cy="1793173"/>
            </a:xfrm>
            <a:custGeom>
              <a:avLst/>
              <a:gdLst>
                <a:gd name="connsiteX0" fmla="*/ 705087 w 1984375"/>
                <a:gd name="connsiteY0" fmla="*/ 957262 h 1793173"/>
                <a:gd name="connsiteX1" fmla="*/ 992188 w 1984375"/>
                <a:gd name="connsiteY1" fmla="*/ 1039633 h 1793173"/>
                <a:gd name="connsiteX2" fmla="*/ 1281400 w 1984375"/>
                <a:gd name="connsiteY2" fmla="*/ 957262 h 1793173"/>
                <a:gd name="connsiteX3" fmla="*/ 1433394 w 1984375"/>
                <a:gd name="connsiteY3" fmla="*/ 1208598 h 1793173"/>
                <a:gd name="connsiteX4" fmla="*/ 1984375 w 1984375"/>
                <a:gd name="connsiteY4" fmla="*/ 1424029 h 1793173"/>
                <a:gd name="connsiteX5" fmla="*/ 0 w 1984375"/>
                <a:gd name="connsiteY5" fmla="*/ 1424029 h 1793173"/>
                <a:gd name="connsiteX6" fmla="*/ 553092 w 1984375"/>
                <a:gd name="connsiteY6" fmla="*/ 1208598 h 1793173"/>
                <a:gd name="connsiteX7" fmla="*/ 705087 w 1984375"/>
                <a:gd name="connsiteY7" fmla="*/ 957262 h 1793173"/>
                <a:gd name="connsiteX8" fmla="*/ 663607 w 1984375"/>
                <a:gd name="connsiteY8" fmla="*/ 0 h 1793173"/>
                <a:gd name="connsiteX9" fmla="*/ 885255 w 1984375"/>
                <a:gd name="connsiteY9" fmla="*/ 215434 h 1793173"/>
                <a:gd name="connsiteX10" fmla="*/ 1634637 w 1984375"/>
                <a:gd name="connsiteY10" fmla="*/ 409747 h 1793173"/>
                <a:gd name="connsiteX11" fmla="*/ 1649413 w 1984375"/>
                <a:gd name="connsiteY11" fmla="*/ 390738 h 1793173"/>
                <a:gd name="connsiteX12" fmla="*/ 1495315 w 1984375"/>
                <a:gd name="connsiteY12" fmla="*/ 612508 h 1793173"/>
                <a:gd name="connsiteX13" fmla="*/ 992913 w 1984375"/>
                <a:gd name="connsiteY13" fmla="*/ 977900 h 1793173"/>
                <a:gd name="connsiteX14" fmla="*/ 490511 w 1984375"/>
                <a:gd name="connsiteY14" fmla="*/ 612508 h 1793173"/>
                <a:gd name="connsiteX15" fmla="*/ 389186 w 1984375"/>
                <a:gd name="connsiteY15" fmla="*/ 166856 h 1793173"/>
                <a:gd name="connsiteX16" fmla="*/ 422961 w 1984375"/>
                <a:gd name="connsiteY16" fmla="*/ 152071 h 1793173"/>
                <a:gd name="connsiteX17" fmla="*/ 492622 w 1984375"/>
                <a:gd name="connsiteY17" fmla="*/ 236555 h 1793173"/>
                <a:gd name="connsiteX18" fmla="*/ 530619 w 1984375"/>
                <a:gd name="connsiteY18" fmla="*/ 257676 h 1793173"/>
                <a:gd name="connsiteX19" fmla="*/ 663607 w 1984375"/>
                <a:gd name="connsiteY19" fmla="*/ 0 h 179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84375" h="1793173" fill="norm" stroke="1" extrusionOk="0">
                  <a:moveTo>
                    <a:pt x="705087" y="957262"/>
                  </a:moveTo>
                  <a:cubicBezTo>
                    <a:pt x="789528" y="1010064"/>
                    <a:pt x="884525" y="1039633"/>
                    <a:pt x="992188" y="1039633"/>
                  </a:cubicBezTo>
                  <a:cubicBezTo>
                    <a:pt x="1101962" y="1039633"/>
                    <a:pt x="1196958" y="1010064"/>
                    <a:pt x="1281400" y="957262"/>
                  </a:cubicBezTo>
                  <a:cubicBezTo>
                    <a:pt x="1277178" y="1069202"/>
                    <a:pt x="1304621" y="1162132"/>
                    <a:pt x="1433394" y="1208598"/>
                  </a:cubicBezTo>
                  <a:cubicBezTo>
                    <a:pt x="1644498" y="1282520"/>
                    <a:pt x="1872490" y="1305753"/>
                    <a:pt x="1984375" y="1424029"/>
                  </a:cubicBezTo>
                  <a:cubicBezTo>
                    <a:pt x="1323621" y="1903467"/>
                    <a:pt x="662866" y="1928812"/>
                    <a:pt x="0" y="1424029"/>
                  </a:cubicBezTo>
                  <a:cubicBezTo>
                    <a:pt x="111885" y="1305753"/>
                    <a:pt x="341988" y="1282520"/>
                    <a:pt x="553092" y="1208598"/>
                  </a:cubicBezTo>
                  <a:cubicBezTo>
                    <a:pt x="681865" y="1162132"/>
                    <a:pt x="707198" y="1069202"/>
                    <a:pt x="705087" y="957262"/>
                  </a:cubicBezTo>
                  <a:close/>
                  <a:moveTo>
                    <a:pt x="663607" y="0"/>
                  </a:moveTo>
                  <a:cubicBezTo>
                    <a:pt x="722713" y="71811"/>
                    <a:pt x="796596" y="145735"/>
                    <a:pt x="885255" y="215434"/>
                  </a:cubicBezTo>
                  <a:cubicBezTo>
                    <a:pt x="1180786" y="447764"/>
                    <a:pt x="1516424" y="534360"/>
                    <a:pt x="1634637" y="409747"/>
                  </a:cubicBezTo>
                  <a:cubicBezTo>
                    <a:pt x="1638859" y="403410"/>
                    <a:pt x="1645191" y="397074"/>
                    <a:pt x="1649413" y="390738"/>
                  </a:cubicBezTo>
                  <a:cubicBezTo>
                    <a:pt x="1636748" y="498455"/>
                    <a:pt x="1581863" y="597723"/>
                    <a:pt x="1495315" y="612508"/>
                  </a:cubicBezTo>
                  <a:cubicBezTo>
                    <a:pt x="1402434" y="821605"/>
                    <a:pt x="1229337" y="977900"/>
                    <a:pt x="992913" y="977900"/>
                  </a:cubicBezTo>
                  <a:cubicBezTo>
                    <a:pt x="756488" y="977900"/>
                    <a:pt x="585503" y="821605"/>
                    <a:pt x="490511" y="612508"/>
                  </a:cubicBezTo>
                  <a:cubicBezTo>
                    <a:pt x="338524" y="587163"/>
                    <a:pt x="285750" y="293581"/>
                    <a:pt x="389186" y="166856"/>
                  </a:cubicBezTo>
                  <a:cubicBezTo>
                    <a:pt x="397630" y="158407"/>
                    <a:pt x="410295" y="152071"/>
                    <a:pt x="422961" y="152071"/>
                  </a:cubicBezTo>
                  <a:cubicBezTo>
                    <a:pt x="456736" y="152071"/>
                    <a:pt x="477845" y="192201"/>
                    <a:pt x="492622" y="236555"/>
                  </a:cubicBezTo>
                  <a:cubicBezTo>
                    <a:pt x="515842" y="304142"/>
                    <a:pt x="530619" y="342160"/>
                    <a:pt x="530619" y="257676"/>
                  </a:cubicBezTo>
                  <a:cubicBezTo>
                    <a:pt x="560172" y="149959"/>
                    <a:pt x="593947" y="88708"/>
                    <a:pt x="6636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>
              <a:noAutofit/>
            </a:bodyPr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</p:grpSp>
      <p:grpSp>
        <p:nvGrpSpPr>
          <p:cNvPr id="2049869123" name="稻壳儿原创设计师：老油条_27"/>
          <p:cNvGrpSpPr/>
          <p:nvPr/>
        </p:nvGrpSpPr>
        <p:grpSpPr bwMode="auto">
          <a:xfrm>
            <a:off x="4053655" y="2629501"/>
            <a:ext cx="1328598" cy="1302334"/>
            <a:chOff x="3303587" y="1571625"/>
            <a:chExt cx="2168526" cy="2125662"/>
          </a:xfrm>
        </p:grpSpPr>
        <p:sp>
          <p:nvSpPr>
            <p:cNvPr id="119" name="Freeform 9"/>
            <p:cNvSpPr/>
            <p:nvPr/>
          </p:nvSpPr>
          <p:spPr bwMode="auto">
            <a:xfrm>
              <a:off x="3798483" y="1893194"/>
              <a:ext cx="1180778" cy="1667569"/>
            </a:xfrm>
            <a:custGeom>
              <a:avLst/>
              <a:gdLst>
                <a:gd name="connsiteX0" fmla="*/ 842097 w 1180778"/>
                <a:gd name="connsiteY0" fmla="*/ 1045269 h 1667569"/>
                <a:gd name="connsiteX1" fmla="*/ 1006879 w 1180778"/>
                <a:gd name="connsiteY1" fmla="*/ 1231053 h 1667569"/>
                <a:gd name="connsiteX2" fmla="*/ 594167 w 1180778"/>
                <a:gd name="connsiteY2" fmla="*/ 1667569 h 1667569"/>
                <a:gd name="connsiteX3" fmla="*/ 182966 w 1180778"/>
                <a:gd name="connsiteY3" fmla="*/ 1231053 h 1667569"/>
                <a:gd name="connsiteX4" fmla="*/ 346237 w 1180778"/>
                <a:gd name="connsiteY4" fmla="*/ 1048290 h 1667569"/>
                <a:gd name="connsiteX5" fmla="*/ 577537 w 1180778"/>
                <a:gd name="connsiteY5" fmla="*/ 1143448 h 1667569"/>
                <a:gd name="connsiteX6" fmla="*/ 588120 w 1180778"/>
                <a:gd name="connsiteY6" fmla="*/ 1143448 h 1667569"/>
                <a:gd name="connsiteX7" fmla="*/ 591143 w 1180778"/>
                <a:gd name="connsiteY7" fmla="*/ 1143448 h 1667569"/>
                <a:gd name="connsiteX8" fmla="*/ 606261 w 1180778"/>
                <a:gd name="connsiteY8" fmla="*/ 1143448 h 1667569"/>
                <a:gd name="connsiteX9" fmla="*/ 842097 w 1180778"/>
                <a:gd name="connsiteY9" fmla="*/ 1045269 h 1667569"/>
                <a:gd name="connsiteX10" fmla="*/ 587663 w 1180778"/>
                <a:gd name="connsiteY10" fmla="*/ 721419 h 1667569"/>
                <a:gd name="connsiteX11" fmla="*/ 800582 w 1180778"/>
                <a:gd name="connsiteY11" fmla="*/ 834944 h 1667569"/>
                <a:gd name="connsiteX12" fmla="*/ 682797 w 1180778"/>
                <a:gd name="connsiteY12" fmla="*/ 971173 h 1667569"/>
                <a:gd name="connsiteX13" fmla="*/ 590683 w 1180778"/>
                <a:gd name="connsiteY13" fmla="*/ 937873 h 1667569"/>
                <a:gd name="connsiteX14" fmla="*/ 587663 w 1180778"/>
                <a:gd name="connsiteY14" fmla="*/ 939387 h 1667569"/>
                <a:gd name="connsiteX15" fmla="*/ 500080 w 1180778"/>
                <a:gd name="connsiteY15" fmla="*/ 969660 h 1667569"/>
                <a:gd name="connsiteX16" fmla="*/ 373234 w 1180778"/>
                <a:gd name="connsiteY16" fmla="*/ 825862 h 1667569"/>
                <a:gd name="connsiteX17" fmla="*/ 587663 w 1180778"/>
                <a:gd name="connsiteY17" fmla="*/ 721419 h 1667569"/>
                <a:gd name="connsiteX18" fmla="*/ 1104205 w 1180778"/>
                <a:gd name="connsiteY18" fmla="*/ 281681 h 1667569"/>
                <a:gd name="connsiteX19" fmla="*/ 1131242 w 1180778"/>
                <a:gd name="connsiteY19" fmla="*/ 292264 h 1667569"/>
                <a:gd name="connsiteX20" fmla="*/ 1045627 w 1180778"/>
                <a:gd name="connsiteY20" fmla="*/ 694431 h 1667569"/>
                <a:gd name="connsiteX21" fmla="*/ 1045627 w 1180778"/>
                <a:gd name="connsiteY21" fmla="*/ 685360 h 1667569"/>
                <a:gd name="connsiteX22" fmla="*/ 1071161 w 1180778"/>
                <a:gd name="connsiteY22" fmla="*/ 299824 h 1667569"/>
                <a:gd name="connsiteX23" fmla="*/ 1104205 w 1180778"/>
                <a:gd name="connsiteY23" fmla="*/ 281681 h 1667569"/>
                <a:gd name="connsiteX24" fmla="*/ 77209 w 1180778"/>
                <a:gd name="connsiteY24" fmla="*/ 281681 h 1667569"/>
                <a:gd name="connsiteX25" fmla="*/ 113494 w 1180778"/>
                <a:gd name="connsiteY25" fmla="*/ 302852 h 1667569"/>
                <a:gd name="connsiteX26" fmla="*/ 137685 w 1180778"/>
                <a:gd name="connsiteY26" fmla="*/ 685433 h 1667569"/>
                <a:gd name="connsiteX27" fmla="*/ 137685 w 1180778"/>
                <a:gd name="connsiteY27" fmla="*/ 696018 h 1667569"/>
                <a:gd name="connsiteX28" fmla="*/ 31851 w 1180778"/>
                <a:gd name="connsiteY28" fmla="*/ 319486 h 1667569"/>
                <a:gd name="connsiteX29" fmla="*/ 33363 w 1180778"/>
                <a:gd name="connsiteY29" fmla="*/ 316461 h 1667569"/>
                <a:gd name="connsiteX30" fmla="*/ 48482 w 1180778"/>
                <a:gd name="connsiteY30" fmla="*/ 295291 h 1667569"/>
                <a:gd name="connsiteX31" fmla="*/ 77209 w 1180778"/>
                <a:gd name="connsiteY31" fmla="*/ 281681 h 1667569"/>
                <a:gd name="connsiteX32" fmla="*/ 341447 w 1180778"/>
                <a:gd name="connsiteY32" fmla="*/ 164 h 1667569"/>
                <a:gd name="connsiteX33" fmla="*/ 413120 w 1180778"/>
                <a:gd name="connsiteY33" fmla="*/ 11908 h 1667569"/>
                <a:gd name="connsiteX34" fmla="*/ 603179 w 1180778"/>
                <a:gd name="connsiteY34" fmla="*/ 34548 h 1667569"/>
                <a:gd name="connsiteX35" fmla="*/ 793239 w 1180778"/>
                <a:gd name="connsiteY35" fmla="*/ 11908 h 1667569"/>
                <a:gd name="connsiteX36" fmla="*/ 966705 w 1180778"/>
                <a:gd name="connsiteY36" fmla="*/ 63225 h 1667569"/>
                <a:gd name="connsiteX37" fmla="*/ 957655 w 1180778"/>
                <a:gd name="connsiteY37" fmla="*/ 66244 h 1667569"/>
                <a:gd name="connsiteX38" fmla="*/ 1010449 w 1180778"/>
                <a:gd name="connsiteY38" fmla="*/ 279059 h 1667569"/>
                <a:gd name="connsiteX39" fmla="*/ 846033 w 1180778"/>
                <a:gd name="connsiteY39" fmla="*/ 707708 h 1667569"/>
                <a:gd name="connsiteX40" fmla="*/ 835474 w 1180778"/>
                <a:gd name="connsiteY40" fmla="*/ 700162 h 1667569"/>
                <a:gd name="connsiteX41" fmla="*/ 588095 w 1180778"/>
                <a:gd name="connsiteY41" fmla="*/ 648845 h 1667569"/>
                <a:gd name="connsiteX42" fmla="*/ 339208 w 1180778"/>
                <a:gd name="connsiteY42" fmla="*/ 700162 h 1667569"/>
                <a:gd name="connsiteX43" fmla="*/ 328649 w 1180778"/>
                <a:gd name="connsiteY43" fmla="*/ 707708 h 1667569"/>
                <a:gd name="connsiteX44" fmla="*/ 174791 w 1180778"/>
                <a:gd name="connsiteY44" fmla="*/ 389240 h 1667569"/>
                <a:gd name="connsiteX45" fmla="*/ 173283 w 1180778"/>
                <a:gd name="connsiteY45" fmla="*/ 328867 h 1667569"/>
                <a:gd name="connsiteX46" fmla="*/ 210993 w 1180778"/>
                <a:gd name="connsiteY46" fmla="*/ 61716 h 1667569"/>
                <a:gd name="connsiteX47" fmla="*/ 341447 w 1180778"/>
                <a:gd name="connsiteY47" fmla="*/ 164 h 166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80778" h="1667569" fill="norm" stroke="1" extrusionOk="0">
                  <a:moveTo>
                    <a:pt x="842097" y="1045269"/>
                  </a:moveTo>
                  <a:cubicBezTo>
                    <a:pt x="872332" y="1131364"/>
                    <a:pt x="923732" y="1202355"/>
                    <a:pt x="1006879" y="1231053"/>
                  </a:cubicBezTo>
                  <a:cubicBezTo>
                    <a:pt x="978156" y="1481785"/>
                    <a:pt x="766508" y="1599599"/>
                    <a:pt x="594167" y="1667569"/>
                  </a:cubicBezTo>
                  <a:cubicBezTo>
                    <a:pt x="423337" y="1599599"/>
                    <a:pt x="211690" y="1481785"/>
                    <a:pt x="182966" y="1231053"/>
                  </a:cubicBezTo>
                  <a:cubicBezTo>
                    <a:pt x="264602" y="1202355"/>
                    <a:pt x="316002" y="1132874"/>
                    <a:pt x="346237" y="1048290"/>
                  </a:cubicBezTo>
                  <a:cubicBezTo>
                    <a:pt x="426361" y="1107197"/>
                    <a:pt x="512531" y="1143448"/>
                    <a:pt x="577537" y="1143448"/>
                  </a:cubicBezTo>
                  <a:cubicBezTo>
                    <a:pt x="580561" y="1143448"/>
                    <a:pt x="583584" y="1143448"/>
                    <a:pt x="588120" y="1143448"/>
                  </a:cubicBezTo>
                  <a:cubicBezTo>
                    <a:pt x="588120" y="1143448"/>
                    <a:pt x="589632" y="1143448"/>
                    <a:pt x="591143" y="1143448"/>
                  </a:cubicBezTo>
                  <a:cubicBezTo>
                    <a:pt x="595679" y="1143448"/>
                    <a:pt x="600214" y="1143448"/>
                    <a:pt x="606261" y="1143448"/>
                  </a:cubicBezTo>
                  <a:cubicBezTo>
                    <a:pt x="672779" y="1143448"/>
                    <a:pt x="760461" y="1105687"/>
                    <a:pt x="842097" y="1045269"/>
                  </a:cubicBezTo>
                  <a:close/>
                  <a:moveTo>
                    <a:pt x="587663" y="721419"/>
                  </a:moveTo>
                  <a:cubicBezTo>
                    <a:pt x="694878" y="721419"/>
                    <a:pt x="802092" y="757747"/>
                    <a:pt x="800582" y="834944"/>
                  </a:cubicBezTo>
                  <a:cubicBezTo>
                    <a:pt x="800582" y="892463"/>
                    <a:pt x="764341" y="942414"/>
                    <a:pt x="682797" y="971173"/>
                  </a:cubicBezTo>
                  <a:cubicBezTo>
                    <a:pt x="648066" y="981769"/>
                    <a:pt x="625415" y="937873"/>
                    <a:pt x="590683" y="937873"/>
                  </a:cubicBezTo>
                  <a:cubicBezTo>
                    <a:pt x="589173" y="937873"/>
                    <a:pt x="587663" y="937873"/>
                    <a:pt x="587663" y="939387"/>
                  </a:cubicBezTo>
                  <a:cubicBezTo>
                    <a:pt x="555952" y="942414"/>
                    <a:pt x="533301" y="981769"/>
                    <a:pt x="500080" y="969660"/>
                  </a:cubicBezTo>
                  <a:cubicBezTo>
                    <a:pt x="414006" y="940900"/>
                    <a:pt x="368704" y="883381"/>
                    <a:pt x="373234" y="825862"/>
                  </a:cubicBezTo>
                  <a:cubicBezTo>
                    <a:pt x="377765" y="757747"/>
                    <a:pt x="481959" y="722933"/>
                    <a:pt x="587663" y="721419"/>
                  </a:cubicBezTo>
                  <a:close/>
                  <a:moveTo>
                    <a:pt x="1104205" y="281681"/>
                  </a:moveTo>
                  <a:cubicBezTo>
                    <a:pt x="1114720" y="281681"/>
                    <a:pt x="1123732" y="286217"/>
                    <a:pt x="1131242" y="292264"/>
                  </a:cubicBezTo>
                  <a:cubicBezTo>
                    <a:pt x="1224367" y="404145"/>
                    <a:pt x="1180809" y="668729"/>
                    <a:pt x="1045627" y="694431"/>
                  </a:cubicBezTo>
                  <a:cubicBezTo>
                    <a:pt x="1045627" y="691407"/>
                    <a:pt x="1045627" y="688384"/>
                    <a:pt x="1045627" y="685360"/>
                  </a:cubicBezTo>
                  <a:cubicBezTo>
                    <a:pt x="1029104" y="464622"/>
                    <a:pt x="1033610" y="364836"/>
                    <a:pt x="1071161" y="299824"/>
                  </a:cubicBezTo>
                  <a:cubicBezTo>
                    <a:pt x="1080173" y="289241"/>
                    <a:pt x="1090687" y="281681"/>
                    <a:pt x="1104205" y="281681"/>
                  </a:cubicBezTo>
                  <a:close/>
                  <a:moveTo>
                    <a:pt x="77209" y="281681"/>
                  </a:moveTo>
                  <a:cubicBezTo>
                    <a:pt x="92328" y="281681"/>
                    <a:pt x="104423" y="290754"/>
                    <a:pt x="113494" y="302852"/>
                  </a:cubicBezTo>
                  <a:cubicBezTo>
                    <a:pt x="149780" y="369388"/>
                    <a:pt x="152804" y="467679"/>
                    <a:pt x="137685" y="685433"/>
                  </a:cubicBezTo>
                  <a:cubicBezTo>
                    <a:pt x="137685" y="688457"/>
                    <a:pt x="137685" y="691482"/>
                    <a:pt x="137685" y="696018"/>
                  </a:cubicBezTo>
                  <a:cubicBezTo>
                    <a:pt x="10685" y="671823"/>
                    <a:pt x="-37696" y="443484"/>
                    <a:pt x="31851" y="319486"/>
                  </a:cubicBezTo>
                  <a:cubicBezTo>
                    <a:pt x="31851" y="319486"/>
                    <a:pt x="33363" y="317973"/>
                    <a:pt x="33363" y="316461"/>
                  </a:cubicBezTo>
                  <a:cubicBezTo>
                    <a:pt x="37899" y="308900"/>
                    <a:pt x="42435" y="301339"/>
                    <a:pt x="48482" y="295291"/>
                  </a:cubicBezTo>
                  <a:cubicBezTo>
                    <a:pt x="56042" y="287730"/>
                    <a:pt x="66625" y="281681"/>
                    <a:pt x="77209" y="281681"/>
                  </a:cubicBezTo>
                  <a:close/>
                  <a:moveTo>
                    <a:pt x="341447" y="164"/>
                  </a:moveTo>
                  <a:cubicBezTo>
                    <a:pt x="362588" y="966"/>
                    <a:pt x="386345" y="4739"/>
                    <a:pt x="413120" y="11908"/>
                  </a:cubicBezTo>
                  <a:cubicBezTo>
                    <a:pt x="467423" y="25492"/>
                    <a:pt x="532284" y="34548"/>
                    <a:pt x="603179" y="34548"/>
                  </a:cubicBezTo>
                  <a:cubicBezTo>
                    <a:pt x="674074" y="34548"/>
                    <a:pt x="738936" y="25492"/>
                    <a:pt x="793239" y="11908"/>
                  </a:cubicBezTo>
                  <a:cubicBezTo>
                    <a:pt x="889777" y="-13750"/>
                    <a:pt x="927487" y="10399"/>
                    <a:pt x="966705" y="63225"/>
                  </a:cubicBezTo>
                  <a:cubicBezTo>
                    <a:pt x="968214" y="64735"/>
                    <a:pt x="956147" y="64735"/>
                    <a:pt x="957655" y="66244"/>
                  </a:cubicBezTo>
                  <a:cubicBezTo>
                    <a:pt x="996874" y="114543"/>
                    <a:pt x="1017991" y="165860"/>
                    <a:pt x="1010449" y="279059"/>
                  </a:cubicBezTo>
                  <a:cubicBezTo>
                    <a:pt x="1013466" y="460179"/>
                    <a:pt x="971231" y="780156"/>
                    <a:pt x="846033" y="707708"/>
                  </a:cubicBezTo>
                  <a:cubicBezTo>
                    <a:pt x="843016" y="704690"/>
                    <a:pt x="839999" y="701671"/>
                    <a:pt x="835474" y="700162"/>
                  </a:cubicBezTo>
                  <a:cubicBezTo>
                    <a:pt x="788713" y="663938"/>
                    <a:pt x="710276" y="629223"/>
                    <a:pt x="588095" y="648845"/>
                  </a:cubicBezTo>
                  <a:cubicBezTo>
                    <a:pt x="464406" y="629223"/>
                    <a:pt x="385968" y="663938"/>
                    <a:pt x="339208" y="700162"/>
                  </a:cubicBezTo>
                  <a:cubicBezTo>
                    <a:pt x="334683" y="701671"/>
                    <a:pt x="331666" y="704690"/>
                    <a:pt x="328649" y="707708"/>
                  </a:cubicBezTo>
                  <a:cubicBezTo>
                    <a:pt x="226077" y="766572"/>
                    <a:pt x="185350" y="564322"/>
                    <a:pt x="174791" y="389240"/>
                  </a:cubicBezTo>
                  <a:cubicBezTo>
                    <a:pt x="174791" y="375656"/>
                    <a:pt x="174791" y="356035"/>
                    <a:pt x="173283" y="328867"/>
                  </a:cubicBezTo>
                  <a:cubicBezTo>
                    <a:pt x="170266" y="241326"/>
                    <a:pt x="173283" y="147748"/>
                    <a:pt x="210993" y="61716"/>
                  </a:cubicBezTo>
                  <a:cubicBezTo>
                    <a:pt x="238144" y="22096"/>
                    <a:pt x="278023" y="-2242"/>
                    <a:pt x="341447" y="1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>
              <a:noAutofit/>
            </a:bodyPr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  <p:sp>
          <p:nvSpPr>
            <p:cNvPr id="120" name="Freeform 17"/>
            <p:cNvSpPr>
              <a:spLocks noEditPoints="1"/>
            </p:cNvSpPr>
            <p:nvPr/>
          </p:nvSpPr>
          <p:spPr bwMode="auto">
            <a:xfrm>
              <a:off x="3303587" y="1571625"/>
              <a:ext cx="2168526" cy="2125662"/>
            </a:xfrm>
            <a:custGeom>
              <a:avLst/>
              <a:gdLst>
                <a:gd name="T0" fmla="*/ 922 w 1436"/>
                <a:gd name="T1" fmla="*/ 871 h 1408"/>
                <a:gd name="T2" fmla="*/ 1039 w 1436"/>
                <a:gd name="T3" fmla="*/ 699 h 1408"/>
                <a:gd name="T4" fmla="*/ 1134 w 1436"/>
                <a:gd name="T5" fmla="*/ 572 h 1408"/>
                <a:gd name="T6" fmla="*/ 1115 w 1436"/>
                <a:gd name="T7" fmla="*/ 408 h 1408"/>
                <a:gd name="T8" fmla="*/ 1048 w 1436"/>
                <a:gd name="T9" fmla="*/ 205 h 1408"/>
                <a:gd name="T10" fmla="*/ 484 w 1436"/>
                <a:gd name="T11" fmla="*/ 95 h 1408"/>
                <a:gd name="T12" fmla="*/ 322 w 1436"/>
                <a:gd name="T13" fmla="*/ 408 h 1408"/>
                <a:gd name="T14" fmla="*/ 302 w 1436"/>
                <a:gd name="T15" fmla="*/ 572 h 1408"/>
                <a:gd name="T16" fmla="*/ 398 w 1436"/>
                <a:gd name="T17" fmla="*/ 699 h 1408"/>
                <a:gd name="T18" fmla="*/ 514 w 1436"/>
                <a:gd name="T19" fmla="*/ 871 h 1408"/>
                <a:gd name="T20" fmla="*/ 6 w 1436"/>
                <a:gd name="T21" fmla="*/ 1275 h 1408"/>
                <a:gd name="T22" fmla="*/ 1383 w 1436"/>
                <a:gd name="T23" fmla="*/ 1408 h 1408"/>
                <a:gd name="T24" fmla="*/ 1027 w 1436"/>
                <a:gd name="T25" fmla="*/ 988 h 1408"/>
                <a:gd name="T26" fmla="*/ 1058 w 1436"/>
                <a:gd name="T27" fmla="*/ 399 h 1408"/>
                <a:gd name="T28" fmla="*/ 1020 w 1436"/>
                <a:gd name="T29" fmla="*/ 672 h 1408"/>
                <a:gd name="T30" fmla="*/ 1036 w 1436"/>
                <a:gd name="T31" fmla="*/ 411 h 1408"/>
                <a:gd name="T32" fmla="*/ 418 w 1436"/>
                <a:gd name="T33" fmla="*/ 672 h 1408"/>
                <a:gd name="T34" fmla="*/ 350 w 1436"/>
                <a:gd name="T35" fmla="*/ 422 h 1408"/>
                <a:gd name="T36" fmla="*/ 359 w 1436"/>
                <a:gd name="T37" fmla="*/ 408 h 1408"/>
                <a:gd name="T38" fmla="*/ 403 w 1436"/>
                <a:gd name="T39" fmla="*/ 413 h 1408"/>
                <a:gd name="T40" fmla="*/ 443 w 1436"/>
                <a:gd name="T41" fmla="*/ 470 h 1408"/>
                <a:gd name="T42" fmla="*/ 442 w 1436"/>
                <a:gd name="T43" fmla="*/ 367 h 1408"/>
                <a:gd name="T44" fmla="*/ 478 w 1436"/>
                <a:gd name="T45" fmla="*/ 253 h 1408"/>
                <a:gd name="T46" fmla="*/ 726 w 1436"/>
                <a:gd name="T47" fmla="*/ 234 h 1408"/>
                <a:gd name="T48" fmla="*/ 959 w 1436"/>
                <a:gd name="T49" fmla="*/ 254 h 1408"/>
                <a:gd name="T50" fmla="*/ 997 w 1436"/>
                <a:gd name="T51" fmla="*/ 351 h 1408"/>
                <a:gd name="T52" fmla="*/ 996 w 1436"/>
                <a:gd name="T53" fmla="*/ 396 h 1408"/>
                <a:gd name="T54" fmla="*/ 881 w 1436"/>
                <a:gd name="T55" fmla="*/ 675 h 1408"/>
                <a:gd name="T56" fmla="*/ 716 w 1436"/>
                <a:gd name="T57" fmla="*/ 642 h 1408"/>
                <a:gd name="T58" fmla="*/ 545 w 1436"/>
                <a:gd name="T59" fmla="*/ 681 h 1408"/>
                <a:gd name="T60" fmla="*/ 858 w 1436"/>
                <a:gd name="T61" fmla="*/ 765 h 1408"/>
                <a:gd name="T62" fmla="*/ 719 w 1436"/>
                <a:gd name="T63" fmla="*/ 833 h 1408"/>
                <a:gd name="T64" fmla="*/ 659 w 1436"/>
                <a:gd name="T65" fmla="*/ 854 h 1408"/>
                <a:gd name="T66" fmla="*/ 716 w 1436"/>
                <a:gd name="T67" fmla="*/ 690 h 1408"/>
                <a:gd name="T68" fmla="*/ 721 w 1436"/>
                <a:gd name="T69" fmla="*/ 1316 h 1408"/>
                <a:gd name="T70" fmla="*/ 556 w 1436"/>
                <a:gd name="T71" fmla="*/ 906 h 1408"/>
                <a:gd name="T72" fmla="*/ 716 w 1436"/>
                <a:gd name="T73" fmla="*/ 968 h 1408"/>
                <a:gd name="T74" fmla="*/ 728 w 1436"/>
                <a:gd name="T75" fmla="*/ 969 h 1408"/>
                <a:gd name="T76" fmla="*/ 993 w 1436"/>
                <a:gd name="T77" fmla="*/ 1027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36" h="1408" fill="norm" stroke="1" extrusionOk="0">
                  <a:moveTo>
                    <a:pt x="1027" y="988"/>
                  </a:moveTo>
                  <a:cubicBezTo>
                    <a:pt x="961" y="962"/>
                    <a:pt x="932" y="921"/>
                    <a:pt x="922" y="871"/>
                  </a:cubicBezTo>
                  <a:cubicBezTo>
                    <a:pt x="954" y="841"/>
                    <a:pt x="982" y="805"/>
                    <a:pt x="999" y="767"/>
                  </a:cubicBezTo>
                  <a:cubicBezTo>
                    <a:pt x="1014" y="746"/>
                    <a:pt x="1027" y="723"/>
                    <a:pt x="1039" y="699"/>
                  </a:cubicBezTo>
                  <a:cubicBezTo>
                    <a:pt x="1061" y="692"/>
                    <a:pt x="1080" y="678"/>
                    <a:pt x="1095" y="659"/>
                  </a:cubicBezTo>
                  <a:cubicBezTo>
                    <a:pt x="1114" y="635"/>
                    <a:pt x="1127" y="604"/>
                    <a:pt x="1134" y="572"/>
                  </a:cubicBezTo>
                  <a:cubicBezTo>
                    <a:pt x="1141" y="540"/>
                    <a:pt x="1142" y="505"/>
                    <a:pt x="1137" y="473"/>
                  </a:cubicBezTo>
                  <a:cubicBezTo>
                    <a:pt x="1133" y="450"/>
                    <a:pt x="1126" y="428"/>
                    <a:pt x="1115" y="408"/>
                  </a:cubicBezTo>
                  <a:cubicBezTo>
                    <a:pt x="1117" y="400"/>
                    <a:pt x="1118" y="389"/>
                    <a:pt x="1117" y="377"/>
                  </a:cubicBezTo>
                  <a:cubicBezTo>
                    <a:pt x="1110" y="324"/>
                    <a:pt x="1085" y="262"/>
                    <a:pt x="1048" y="205"/>
                  </a:cubicBezTo>
                  <a:cubicBezTo>
                    <a:pt x="1014" y="92"/>
                    <a:pt x="890" y="0"/>
                    <a:pt x="719" y="0"/>
                  </a:cubicBezTo>
                  <a:cubicBezTo>
                    <a:pt x="608" y="0"/>
                    <a:pt x="532" y="38"/>
                    <a:pt x="484" y="95"/>
                  </a:cubicBezTo>
                  <a:cubicBezTo>
                    <a:pt x="398" y="167"/>
                    <a:pt x="332" y="285"/>
                    <a:pt x="320" y="377"/>
                  </a:cubicBezTo>
                  <a:cubicBezTo>
                    <a:pt x="319" y="389"/>
                    <a:pt x="320" y="400"/>
                    <a:pt x="322" y="408"/>
                  </a:cubicBezTo>
                  <a:cubicBezTo>
                    <a:pt x="311" y="427"/>
                    <a:pt x="303" y="450"/>
                    <a:pt x="300" y="473"/>
                  </a:cubicBezTo>
                  <a:cubicBezTo>
                    <a:pt x="294" y="505"/>
                    <a:pt x="295" y="540"/>
                    <a:pt x="302" y="572"/>
                  </a:cubicBezTo>
                  <a:cubicBezTo>
                    <a:pt x="309" y="604"/>
                    <a:pt x="323" y="635"/>
                    <a:pt x="342" y="659"/>
                  </a:cubicBezTo>
                  <a:cubicBezTo>
                    <a:pt x="357" y="678"/>
                    <a:pt x="376" y="692"/>
                    <a:pt x="398" y="699"/>
                  </a:cubicBezTo>
                  <a:cubicBezTo>
                    <a:pt x="410" y="725"/>
                    <a:pt x="424" y="749"/>
                    <a:pt x="440" y="771"/>
                  </a:cubicBezTo>
                  <a:cubicBezTo>
                    <a:pt x="458" y="807"/>
                    <a:pt x="484" y="841"/>
                    <a:pt x="514" y="871"/>
                  </a:cubicBezTo>
                  <a:cubicBezTo>
                    <a:pt x="504" y="921"/>
                    <a:pt x="476" y="962"/>
                    <a:pt x="409" y="988"/>
                  </a:cubicBezTo>
                  <a:cubicBezTo>
                    <a:pt x="239" y="1055"/>
                    <a:pt x="0" y="1074"/>
                    <a:pt x="6" y="1275"/>
                  </a:cubicBezTo>
                  <a:cubicBezTo>
                    <a:pt x="7" y="1318"/>
                    <a:pt x="25" y="1364"/>
                    <a:pt x="54" y="1408"/>
                  </a:cubicBezTo>
                  <a:cubicBezTo>
                    <a:pt x="1383" y="1408"/>
                    <a:pt x="1383" y="1408"/>
                    <a:pt x="1383" y="1408"/>
                  </a:cubicBezTo>
                  <a:cubicBezTo>
                    <a:pt x="1411" y="1364"/>
                    <a:pt x="1430" y="1318"/>
                    <a:pt x="1431" y="1275"/>
                  </a:cubicBezTo>
                  <a:cubicBezTo>
                    <a:pt x="1436" y="1074"/>
                    <a:pt x="1197" y="1055"/>
                    <a:pt x="1027" y="988"/>
                  </a:cubicBezTo>
                  <a:close/>
                  <a:moveTo>
                    <a:pt x="1036" y="411"/>
                  </a:moveTo>
                  <a:cubicBezTo>
                    <a:pt x="1042" y="403"/>
                    <a:pt x="1050" y="399"/>
                    <a:pt x="1058" y="399"/>
                  </a:cubicBezTo>
                  <a:cubicBezTo>
                    <a:pt x="1065" y="399"/>
                    <a:pt x="1071" y="402"/>
                    <a:pt x="1076" y="406"/>
                  </a:cubicBezTo>
                  <a:cubicBezTo>
                    <a:pt x="1139" y="480"/>
                    <a:pt x="1109" y="654"/>
                    <a:pt x="1020" y="672"/>
                  </a:cubicBezTo>
                  <a:cubicBezTo>
                    <a:pt x="1020" y="670"/>
                    <a:pt x="1019" y="668"/>
                    <a:pt x="1019" y="665"/>
                  </a:cubicBezTo>
                  <a:cubicBezTo>
                    <a:pt x="1009" y="520"/>
                    <a:pt x="1011" y="454"/>
                    <a:pt x="1036" y="411"/>
                  </a:cubicBezTo>
                  <a:close/>
                  <a:moveTo>
                    <a:pt x="418" y="665"/>
                  </a:moveTo>
                  <a:cubicBezTo>
                    <a:pt x="418" y="668"/>
                    <a:pt x="418" y="670"/>
                    <a:pt x="418" y="672"/>
                  </a:cubicBezTo>
                  <a:cubicBezTo>
                    <a:pt x="334" y="657"/>
                    <a:pt x="303" y="505"/>
                    <a:pt x="348" y="424"/>
                  </a:cubicBezTo>
                  <a:cubicBezTo>
                    <a:pt x="349" y="423"/>
                    <a:pt x="349" y="423"/>
                    <a:pt x="350" y="422"/>
                  </a:cubicBezTo>
                  <a:cubicBezTo>
                    <a:pt x="350" y="421"/>
                    <a:pt x="350" y="421"/>
                    <a:pt x="350" y="421"/>
                  </a:cubicBezTo>
                  <a:cubicBezTo>
                    <a:pt x="352" y="417"/>
                    <a:pt x="355" y="412"/>
                    <a:pt x="359" y="408"/>
                  </a:cubicBezTo>
                  <a:cubicBezTo>
                    <a:pt x="364" y="403"/>
                    <a:pt x="371" y="399"/>
                    <a:pt x="379" y="399"/>
                  </a:cubicBezTo>
                  <a:cubicBezTo>
                    <a:pt x="388" y="399"/>
                    <a:pt x="396" y="404"/>
                    <a:pt x="403" y="413"/>
                  </a:cubicBezTo>
                  <a:cubicBezTo>
                    <a:pt x="427" y="457"/>
                    <a:pt x="429" y="522"/>
                    <a:pt x="418" y="665"/>
                  </a:cubicBezTo>
                  <a:close/>
                  <a:moveTo>
                    <a:pt x="443" y="470"/>
                  </a:moveTo>
                  <a:cubicBezTo>
                    <a:pt x="441" y="435"/>
                    <a:pt x="441" y="401"/>
                    <a:pt x="442" y="375"/>
                  </a:cubicBezTo>
                  <a:cubicBezTo>
                    <a:pt x="442" y="372"/>
                    <a:pt x="442" y="370"/>
                    <a:pt x="442" y="367"/>
                  </a:cubicBezTo>
                  <a:cubicBezTo>
                    <a:pt x="446" y="325"/>
                    <a:pt x="456" y="288"/>
                    <a:pt x="475" y="258"/>
                  </a:cubicBezTo>
                  <a:cubicBezTo>
                    <a:pt x="476" y="256"/>
                    <a:pt x="477" y="255"/>
                    <a:pt x="478" y="253"/>
                  </a:cubicBezTo>
                  <a:cubicBezTo>
                    <a:pt x="503" y="218"/>
                    <a:pt x="530" y="201"/>
                    <a:pt x="600" y="219"/>
                  </a:cubicBezTo>
                  <a:cubicBezTo>
                    <a:pt x="636" y="229"/>
                    <a:pt x="679" y="234"/>
                    <a:pt x="726" y="234"/>
                  </a:cubicBezTo>
                  <a:cubicBezTo>
                    <a:pt x="773" y="234"/>
                    <a:pt x="816" y="229"/>
                    <a:pt x="852" y="219"/>
                  </a:cubicBezTo>
                  <a:cubicBezTo>
                    <a:pt x="917" y="202"/>
                    <a:pt x="933" y="219"/>
                    <a:pt x="959" y="254"/>
                  </a:cubicBezTo>
                  <a:cubicBezTo>
                    <a:pt x="960" y="254"/>
                    <a:pt x="960" y="255"/>
                    <a:pt x="961" y="256"/>
                  </a:cubicBezTo>
                  <a:cubicBezTo>
                    <a:pt x="980" y="282"/>
                    <a:pt x="992" y="315"/>
                    <a:pt x="997" y="351"/>
                  </a:cubicBezTo>
                  <a:cubicBezTo>
                    <a:pt x="996" y="358"/>
                    <a:pt x="995" y="365"/>
                    <a:pt x="996" y="375"/>
                  </a:cubicBezTo>
                  <a:cubicBezTo>
                    <a:pt x="996" y="382"/>
                    <a:pt x="996" y="389"/>
                    <a:pt x="996" y="396"/>
                  </a:cubicBezTo>
                  <a:cubicBezTo>
                    <a:pt x="998" y="517"/>
                    <a:pt x="971" y="729"/>
                    <a:pt x="887" y="681"/>
                  </a:cubicBezTo>
                  <a:cubicBezTo>
                    <a:pt x="885" y="679"/>
                    <a:pt x="883" y="677"/>
                    <a:pt x="881" y="675"/>
                  </a:cubicBezTo>
                  <a:cubicBezTo>
                    <a:pt x="850" y="651"/>
                    <a:pt x="797" y="629"/>
                    <a:pt x="716" y="642"/>
                  </a:cubicBezTo>
                  <a:cubicBezTo>
                    <a:pt x="716" y="642"/>
                    <a:pt x="716" y="642"/>
                    <a:pt x="716" y="642"/>
                  </a:cubicBezTo>
                  <a:cubicBezTo>
                    <a:pt x="635" y="629"/>
                    <a:pt x="582" y="651"/>
                    <a:pt x="551" y="675"/>
                  </a:cubicBezTo>
                  <a:cubicBezTo>
                    <a:pt x="549" y="677"/>
                    <a:pt x="546" y="679"/>
                    <a:pt x="545" y="681"/>
                  </a:cubicBezTo>
                  <a:cubicBezTo>
                    <a:pt x="476" y="720"/>
                    <a:pt x="449" y="586"/>
                    <a:pt x="443" y="470"/>
                  </a:cubicBezTo>
                  <a:close/>
                  <a:moveTo>
                    <a:pt x="858" y="765"/>
                  </a:moveTo>
                  <a:cubicBezTo>
                    <a:pt x="858" y="802"/>
                    <a:pt x="833" y="836"/>
                    <a:pt x="779" y="854"/>
                  </a:cubicBezTo>
                  <a:cubicBezTo>
                    <a:pt x="756" y="862"/>
                    <a:pt x="741" y="833"/>
                    <a:pt x="719" y="833"/>
                  </a:cubicBezTo>
                  <a:cubicBezTo>
                    <a:pt x="718" y="833"/>
                    <a:pt x="717" y="833"/>
                    <a:pt x="716" y="833"/>
                  </a:cubicBezTo>
                  <a:cubicBezTo>
                    <a:pt x="695" y="836"/>
                    <a:pt x="680" y="862"/>
                    <a:pt x="659" y="854"/>
                  </a:cubicBezTo>
                  <a:cubicBezTo>
                    <a:pt x="601" y="835"/>
                    <a:pt x="571" y="797"/>
                    <a:pt x="574" y="759"/>
                  </a:cubicBezTo>
                  <a:cubicBezTo>
                    <a:pt x="578" y="714"/>
                    <a:pt x="647" y="690"/>
                    <a:pt x="716" y="690"/>
                  </a:cubicBezTo>
                  <a:cubicBezTo>
                    <a:pt x="787" y="690"/>
                    <a:pt x="858" y="714"/>
                    <a:pt x="858" y="765"/>
                  </a:cubicBezTo>
                  <a:close/>
                  <a:moveTo>
                    <a:pt x="721" y="1316"/>
                  </a:moveTo>
                  <a:cubicBezTo>
                    <a:pt x="607" y="1271"/>
                    <a:pt x="467" y="1193"/>
                    <a:pt x="448" y="1027"/>
                  </a:cubicBezTo>
                  <a:cubicBezTo>
                    <a:pt x="502" y="1008"/>
                    <a:pt x="536" y="962"/>
                    <a:pt x="556" y="906"/>
                  </a:cubicBezTo>
                  <a:cubicBezTo>
                    <a:pt x="609" y="945"/>
                    <a:pt x="666" y="969"/>
                    <a:pt x="710" y="969"/>
                  </a:cubicBezTo>
                  <a:cubicBezTo>
                    <a:pt x="712" y="969"/>
                    <a:pt x="714" y="969"/>
                    <a:pt x="716" y="968"/>
                  </a:cubicBezTo>
                  <a:cubicBezTo>
                    <a:pt x="717" y="968"/>
                    <a:pt x="718" y="968"/>
                    <a:pt x="719" y="968"/>
                  </a:cubicBezTo>
                  <a:cubicBezTo>
                    <a:pt x="722" y="968"/>
                    <a:pt x="725" y="969"/>
                    <a:pt x="728" y="969"/>
                  </a:cubicBezTo>
                  <a:cubicBezTo>
                    <a:pt x="772" y="969"/>
                    <a:pt x="831" y="944"/>
                    <a:pt x="884" y="904"/>
                  </a:cubicBezTo>
                  <a:cubicBezTo>
                    <a:pt x="904" y="960"/>
                    <a:pt x="939" y="1008"/>
                    <a:pt x="993" y="1027"/>
                  </a:cubicBezTo>
                  <a:cubicBezTo>
                    <a:pt x="974" y="1193"/>
                    <a:pt x="834" y="1271"/>
                    <a:pt x="721" y="1316"/>
                  </a:cubicBez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/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</p:grpSp>
      <p:grpSp>
        <p:nvGrpSpPr>
          <p:cNvPr id="1283088774" name="稻壳儿原创设计师：老油条_28"/>
          <p:cNvGrpSpPr/>
          <p:nvPr/>
        </p:nvGrpSpPr>
        <p:grpSpPr bwMode="auto">
          <a:xfrm>
            <a:off x="9380964" y="2654981"/>
            <a:ext cx="1190153" cy="1291898"/>
            <a:chOff x="9453612" y="2654981"/>
            <a:chExt cx="1190153" cy="1291898"/>
          </a:xfrm>
        </p:grpSpPr>
        <p:sp>
          <p:nvSpPr>
            <p:cNvPr id="122" name="Freeform 15"/>
            <p:cNvSpPr/>
            <p:nvPr/>
          </p:nvSpPr>
          <p:spPr bwMode="auto">
            <a:xfrm>
              <a:off x="9712476" y="2897712"/>
              <a:ext cx="673554" cy="1017102"/>
            </a:xfrm>
            <a:custGeom>
              <a:avLst/>
              <a:gdLst>
                <a:gd name="connsiteX0" fmla="*/ 358775 w 800100"/>
                <a:gd name="connsiteY0" fmla="*/ 57150 h 1208195"/>
                <a:gd name="connsiteX1" fmla="*/ 311150 w 800100"/>
                <a:gd name="connsiteY1" fmla="*/ 50800 h 1208195"/>
                <a:gd name="connsiteX2" fmla="*/ 292100 w 800100"/>
                <a:gd name="connsiteY2" fmla="*/ 44450 h 1208195"/>
                <a:gd name="connsiteX3" fmla="*/ 200025 w 800100"/>
                <a:gd name="connsiteY3" fmla="*/ 47625 h 1208195"/>
                <a:gd name="connsiteX4" fmla="*/ 190500 w 800100"/>
                <a:gd name="connsiteY4" fmla="*/ 50800 h 1208195"/>
                <a:gd name="connsiteX5" fmla="*/ 171450 w 800100"/>
                <a:gd name="connsiteY5" fmla="*/ 63500 h 1208195"/>
                <a:gd name="connsiteX6" fmla="*/ 158750 w 800100"/>
                <a:gd name="connsiteY6" fmla="*/ 82550 h 1208195"/>
                <a:gd name="connsiteX7" fmla="*/ 152400 w 800100"/>
                <a:gd name="connsiteY7" fmla="*/ 114300 h 1208195"/>
                <a:gd name="connsiteX8" fmla="*/ 136525 w 800100"/>
                <a:gd name="connsiteY8" fmla="*/ 133350 h 1208195"/>
                <a:gd name="connsiteX9" fmla="*/ 127000 w 800100"/>
                <a:gd name="connsiteY9" fmla="*/ 139700 h 1208195"/>
                <a:gd name="connsiteX10" fmla="*/ 120650 w 800100"/>
                <a:gd name="connsiteY10" fmla="*/ 149225 h 1208195"/>
                <a:gd name="connsiteX11" fmla="*/ 101600 w 800100"/>
                <a:gd name="connsiteY11" fmla="*/ 165100 h 1208195"/>
                <a:gd name="connsiteX12" fmla="*/ 88900 w 800100"/>
                <a:gd name="connsiteY12" fmla="*/ 184150 h 1208195"/>
                <a:gd name="connsiteX13" fmla="*/ 82550 w 800100"/>
                <a:gd name="connsiteY13" fmla="*/ 193675 h 1208195"/>
                <a:gd name="connsiteX14" fmla="*/ 76200 w 800100"/>
                <a:gd name="connsiteY14" fmla="*/ 203200 h 1208195"/>
                <a:gd name="connsiteX15" fmla="*/ 73025 w 800100"/>
                <a:gd name="connsiteY15" fmla="*/ 212725 h 1208195"/>
                <a:gd name="connsiteX16" fmla="*/ 57150 w 800100"/>
                <a:gd name="connsiteY16" fmla="*/ 231775 h 1208195"/>
                <a:gd name="connsiteX17" fmla="*/ 47625 w 800100"/>
                <a:gd name="connsiteY17" fmla="*/ 238125 h 1208195"/>
                <a:gd name="connsiteX18" fmla="*/ 41275 w 800100"/>
                <a:gd name="connsiteY18" fmla="*/ 247650 h 1208195"/>
                <a:gd name="connsiteX19" fmla="*/ 31750 w 800100"/>
                <a:gd name="connsiteY19" fmla="*/ 250825 h 1208195"/>
                <a:gd name="connsiteX20" fmla="*/ 19050 w 800100"/>
                <a:gd name="connsiteY20" fmla="*/ 269875 h 1208195"/>
                <a:gd name="connsiteX21" fmla="*/ 9525 w 800100"/>
                <a:gd name="connsiteY21" fmla="*/ 301625 h 1208195"/>
                <a:gd name="connsiteX22" fmla="*/ 6350 w 800100"/>
                <a:gd name="connsiteY22" fmla="*/ 311150 h 1208195"/>
                <a:gd name="connsiteX23" fmla="*/ 3175 w 800100"/>
                <a:gd name="connsiteY23" fmla="*/ 346075 h 1208195"/>
                <a:gd name="connsiteX24" fmla="*/ 0 w 800100"/>
                <a:gd name="connsiteY24" fmla="*/ 355600 h 1208195"/>
                <a:gd name="connsiteX25" fmla="*/ 3175 w 800100"/>
                <a:gd name="connsiteY25" fmla="*/ 403225 h 1208195"/>
                <a:gd name="connsiteX26" fmla="*/ 12700 w 800100"/>
                <a:gd name="connsiteY26" fmla="*/ 434975 h 1208195"/>
                <a:gd name="connsiteX27" fmla="*/ 22225 w 800100"/>
                <a:gd name="connsiteY27" fmla="*/ 466725 h 1208195"/>
                <a:gd name="connsiteX28" fmla="*/ 31750 w 800100"/>
                <a:gd name="connsiteY28" fmla="*/ 485775 h 1208195"/>
                <a:gd name="connsiteX29" fmla="*/ 34925 w 800100"/>
                <a:gd name="connsiteY29" fmla="*/ 495300 h 1208195"/>
                <a:gd name="connsiteX30" fmla="*/ 73025 w 800100"/>
                <a:gd name="connsiteY30" fmla="*/ 520700 h 1208195"/>
                <a:gd name="connsiteX31" fmla="*/ 92075 w 800100"/>
                <a:gd name="connsiteY31" fmla="*/ 533400 h 1208195"/>
                <a:gd name="connsiteX32" fmla="*/ 101600 w 800100"/>
                <a:gd name="connsiteY32" fmla="*/ 539750 h 1208195"/>
                <a:gd name="connsiteX33" fmla="*/ 111125 w 800100"/>
                <a:gd name="connsiteY33" fmla="*/ 558800 h 1208195"/>
                <a:gd name="connsiteX34" fmla="*/ 117475 w 800100"/>
                <a:gd name="connsiteY34" fmla="*/ 568325 h 1208195"/>
                <a:gd name="connsiteX35" fmla="*/ 120650 w 800100"/>
                <a:gd name="connsiteY35" fmla="*/ 577850 h 1208195"/>
                <a:gd name="connsiteX36" fmla="*/ 136525 w 800100"/>
                <a:gd name="connsiteY36" fmla="*/ 600075 h 1208195"/>
                <a:gd name="connsiteX37" fmla="*/ 142875 w 800100"/>
                <a:gd name="connsiteY37" fmla="*/ 619125 h 1208195"/>
                <a:gd name="connsiteX38" fmla="*/ 152400 w 800100"/>
                <a:gd name="connsiteY38" fmla="*/ 628650 h 1208195"/>
                <a:gd name="connsiteX39" fmla="*/ 171450 w 800100"/>
                <a:gd name="connsiteY39" fmla="*/ 641350 h 1208195"/>
                <a:gd name="connsiteX40" fmla="*/ 180975 w 800100"/>
                <a:gd name="connsiteY40" fmla="*/ 647700 h 1208195"/>
                <a:gd name="connsiteX41" fmla="*/ 190500 w 800100"/>
                <a:gd name="connsiteY41" fmla="*/ 654050 h 1208195"/>
                <a:gd name="connsiteX42" fmla="*/ 209550 w 800100"/>
                <a:gd name="connsiteY42" fmla="*/ 676275 h 1208195"/>
                <a:gd name="connsiteX43" fmla="*/ 222250 w 800100"/>
                <a:gd name="connsiteY43" fmla="*/ 695325 h 1208195"/>
                <a:gd name="connsiteX44" fmla="*/ 219075 w 800100"/>
                <a:gd name="connsiteY44" fmla="*/ 742950 h 1208195"/>
                <a:gd name="connsiteX45" fmla="*/ 212725 w 800100"/>
                <a:gd name="connsiteY45" fmla="*/ 762000 h 1208195"/>
                <a:gd name="connsiteX46" fmla="*/ 193675 w 800100"/>
                <a:gd name="connsiteY46" fmla="*/ 777875 h 1208195"/>
                <a:gd name="connsiteX47" fmla="*/ 190500 w 800100"/>
                <a:gd name="connsiteY47" fmla="*/ 787400 h 1208195"/>
                <a:gd name="connsiteX48" fmla="*/ 180975 w 800100"/>
                <a:gd name="connsiteY48" fmla="*/ 793750 h 1208195"/>
                <a:gd name="connsiteX49" fmla="*/ 171450 w 800100"/>
                <a:gd name="connsiteY49" fmla="*/ 803275 h 1208195"/>
                <a:gd name="connsiteX50" fmla="*/ 158750 w 800100"/>
                <a:gd name="connsiteY50" fmla="*/ 822325 h 1208195"/>
                <a:gd name="connsiteX51" fmla="*/ 149225 w 800100"/>
                <a:gd name="connsiteY51" fmla="*/ 831850 h 1208195"/>
                <a:gd name="connsiteX52" fmla="*/ 136525 w 800100"/>
                <a:gd name="connsiteY52" fmla="*/ 854075 h 1208195"/>
                <a:gd name="connsiteX53" fmla="*/ 127000 w 800100"/>
                <a:gd name="connsiteY53" fmla="*/ 860425 h 1208195"/>
                <a:gd name="connsiteX54" fmla="*/ 104775 w 800100"/>
                <a:gd name="connsiteY54" fmla="*/ 889000 h 1208195"/>
                <a:gd name="connsiteX55" fmla="*/ 101600 w 800100"/>
                <a:gd name="connsiteY55" fmla="*/ 898525 h 1208195"/>
                <a:gd name="connsiteX56" fmla="*/ 107950 w 800100"/>
                <a:gd name="connsiteY56" fmla="*/ 968375 h 1208195"/>
                <a:gd name="connsiteX57" fmla="*/ 114300 w 800100"/>
                <a:gd name="connsiteY57" fmla="*/ 981075 h 1208195"/>
                <a:gd name="connsiteX58" fmla="*/ 120650 w 800100"/>
                <a:gd name="connsiteY58" fmla="*/ 996950 h 1208195"/>
                <a:gd name="connsiteX59" fmla="*/ 123825 w 800100"/>
                <a:gd name="connsiteY59" fmla="*/ 1006475 h 1208195"/>
                <a:gd name="connsiteX60" fmla="*/ 130175 w 800100"/>
                <a:gd name="connsiteY60" fmla="*/ 1016000 h 1208195"/>
                <a:gd name="connsiteX61" fmla="*/ 136525 w 800100"/>
                <a:gd name="connsiteY61" fmla="*/ 1035050 h 1208195"/>
                <a:gd name="connsiteX62" fmla="*/ 142875 w 800100"/>
                <a:gd name="connsiteY62" fmla="*/ 1044575 h 1208195"/>
                <a:gd name="connsiteX63" fmla="*/ 152400 w 800100"/>
                <a:gd name="connsiteY63" fmla="*/ 1066800 h 1208195"/>
                <a:gd name="connsiteX64" fmla="*/ 168275 w 800100"/>
                <a:gd name="connsiteY64" fmla="*/ 1085850 h 1208195"/>
                <a:gd name="connsiteX65" fmla="*/ 180975 w 800100"/>
                <a:gd name="connsiteY65" fmla="*/ 1104900 h 1208195"/>
                <a:gd name="connsiteX66" fmla="*/ 190500 w 800100"/>
                <a:gd name="connsiteY66" fmla="*/ 1111250 h 1208195"/>
                <a:gd name="connsiteX67" fmla="*/ 200025 w 800100"/>
                <a:gd name="connsiteY67" fmla="*/ 1120775 h 1208195"/>
                <a:gd name="connsiteX68" fmla="*/ 209550 w 800100"/>
                <a:gd name="connsiteY68" fmla="*/ 1123950 h 1208195"/>
                <a:gd name="connsiteX69" fmla="*/ 228600 w 800100"/>
                <a:gd name="connsiteY69" fmla="*/ 1136650 h 1208195"/>
                <a:gd name="connsiteX70" fmla="*/ 247650 w 800100"/>
                <a:gd name="connsiteY70" fmla="*/ 1149350 h 1208195"/>
                <a:gd name="connsiteX71" fmla="*/ 257175 w 800100"/>
                <a:gd name="connsiteY71" fmla="*/ 1155700 h 1208195"/>
                <a:gd name="connsiteX72" fmla="*/ 279400 w 800100"/>
                <a:gd name="connsiteY72" fmla="*/ 1165225 h 1208195"/>
                <a:gd name="connsiteX73" fmla="*/ 288925 w 800100"/>
                <a:gd name="connsiteY73" fmla="*/ 1171575 h 1208195"/>
                <a:gd name="connsiteX74" fmla="*/ 307975 w 800100"/>
                <a:gd name="connsiteY74" fmla="*/ 1177925 h 1208195"/>
                <a:gd name="connsiteX75" fmla="*/ 320675 w 800100"/>
                <a:gd name="connsiteY75" fmla="*/ 1184275 h 1208195"/>
                <a:gd name="connsiteX76" fmla="*/ 342900 w 800100"/>
                <a:gd name="connsiteY76" fmla="*/ 1187450 h 1208195"/>
                <a:gd name="connsiteX77" fmla="*/ 368300 w 800100"/>
                <a:gd name="connsiteY77" fmla="*/ 1193800 h 1208195"/>
                <a:gd name="connsiteX78" fmla="*/ 419100 w 800100"/>
                <a:gd name="connsiteY78" fmla="*/ 1200150 h 1208195"/>
                <a:gd name="connsiteX79" fmla="*/ 533400 w 800100"/>
                <a:gd name="connsiteY79" fmla="*/ 1203325 h 1208195"/>
                <a:gd name="connsiteX80" fmla="*/ 577850 w 800100"/>
                <a:gd name="connsiteY80" fmla="*/ 1190625 h 1208195"/>
                <a:gd name="connsiteX81" fmla="*/ 619125 w 800100"/>
                <a:gd name="connsiteY81" fmla="*/ 1174750 h 1208195"/>
                <a:gd name="connsiteX82" fmla="*/ 635000 w 800100"/>
                <a:gd name="connsiteY82" fmla="*/ 1171575 h 1208195"/>
                <a:gd name="connsiteX83" fmla="*/ 688975 w 800100"/>
                <a:gd name="connsiteY83" fmla="*/ 1123950 h 1208195"/>
                <a:gd name="connsiteX84" fmla="*/ 698500 w 800100"/>
                <a:gd name="connsiteY84" fmla="*/ 1114425 h 1208195"/>
                <a:gd name="connsiteX85" fmla="*/ 714375 w 800100"/>
                <a:gd name="connsiteY85" fmla="*/ 1092200 h 1208195"/>
                <a:gd name="connsiteX86" fmla="*/ 730250 w 800100"/>
                <a:gd name="connsiteY86" fmla="*/ 1060450 h 1208195"/>
                <a:gd name="connsiteX87" fmla="*/ 739775 w 800100"/>
                <a:gd name="connsiteY87" fmla="*/ 1041400 h 1208195"/>
                <a:gd name="connsiteX88" fmla="*/ 742950 w 800100"/>
                <a:gd name="connsiteY88" fmla="*/ 1028700 h 1208195"/>
                <a:gd name="connsiteX89" fmla="*/ 752475 w 800100"/>
                <a:gd name="connsiteY89" fmla="*/ 1000125 h 1208195"/>
                <a:gd name="connsiteX90" fmla="*/ 749300 w 800100"/>
                <a:gd name="connsiteY90" fmla="*/ 958850 h 1208195"/>
                <a:gd name="connsiteX91" fmla="*/ 739775 w 800100"/>
                <a:gd name="connsiteY91" fmla="*/ 942975 h 1208195"/>
                <a:gd name="connsiteX92" fmla="*/ 727075 w 800100"/>
                <a:gd name="connsiteY92" fmla="*/ 911225 h 1208195"/>
                <a:gd name="connsiteX93" fmla="*/ 717550 w 800100"/>
                <a:gd name="connsiteY93" fmla="*/ 892175 h 1208195"/>
                <a:gd name="connsiteX94" fmla="*/ 711200 w 800100"/>
                <a:gd name="connsiteY94" fmla="*/ 882650 h 1208195"/>
                <a:gd name="connsiteX95" fmla="*/ 698500 w 800100"/>
                <a:gd name="connsiteY95" fmla="*/ 860425 h 1208195"/>
                <a:gd name="connsiteX96" fmla="*/ 679450 w 800100"/>
                <a:gd name="connsiteY96" fmla="*/ 847725 h 1208195"/>
                <a:gd name="connsiteX97" fmla="*/ 669925 w 800100"/>
                <a:gd name="connsiteY97" fmla="*/ 841375 h 1208195"/>
                <a:gd name="connsiteX98" fmla="*/ 657225 w 800100"/>
                <a:gd name="connsiteY98" fmla="*/ 838200 h 1208195"/>
                <a:gd name="connsiteX99" fmla="*/ 638175 w 800100"/>
                <a:gd name="connsiteY99" fmla="*/ 828675 h 1208195"/>
                <a:gd name="connsiteX100" fmla="*/ 625475 w 800100"/>
                <a:gd name="connsiteY100" fmla="*/ 815975 h 1208195"/>
                <a:gd name="connsiteX101" fmla="*/ 615950 w 800100"/>
                <a:gd name="connsiteY101" fmla="*/ 809625 h 1208195"/>
                <a:gd name="connsiteX102" fmla="*/ 593725 w 800100"/>
                <a:gd name="connsiteY102" fmla="*/ 781050 h 1208195"/>
                <a:gd name="connsiteX103" fmla="*/ 581025 w 800100"/>
                <a:gd name="connsiteY103" fmla="*/ 752475 h 1208195"/>
                <a:gd name="connsiteX104" fmla="*/ 577850 w 800100"/>
                <a:gd name="connsiteY104" fmla="*/ 739775 h 1208195"/>
                <a:gd name="connsiteX105" fmla="*/ 571500 w 800100"/>
                <a:gd name="connsiteY105" fmla="*/ 720725 h 1208195"/>
                <a:gd name="connsiteX106" fmla="*/ 574675 w 800100"/>
                <a:gd name="connsiteY106" fmla="*/ 698500 h 1208195"/>
                <a:gd name="connsiteX107" fmla="*/ 577850 w 800100"/>
                <a:gd name="connsiteY107" fmla="*/ 688975 h 1208195"/>
                <a:gd name="connsiteX108" fmla="*/ 587375 w 800100"/>
                <a:gd name="connsiteY108" fmla="*/ 682625 h 1208195"/>
                <a:gd name="connsiteX109" fmla="*/ 603250 w 800100"/>
                <a:gd name="connsiteY109" fmla="*/ 669925 h 1208195"/>
                <a:gd name="connsiteX110" fmla="*/ 609600 w 800100"/>
                <a:gd name="connsiteY110" fmla="*/ 660400 h 1208195"/>
                <a:gd name="connsiteX111" fmla="*/ 619125 w 800100"/>
                <a:gd name="connsiteY111" fmla="*/ 654050 h 1208195"/>
                <a:gd name="connsiteX112" fmla="*/ 638175 w 800100"/>
                <a:gd name="connsiteY112" fmla="*/ 635000 h 1208195"/>
                <a:gd name="connsiteX113" fmla="*/ 644525 w 800100"/>
                <a:gd name="connsiteY113" fmla="*/ 625475 h 1208195"/>
                <a:gd name="connsiteX114" fmla="*/ 654050 w 800100"/>
                <a:gd name="connsiteY114" fmla="*/ 619125 h 1208195"/>
                <a:gd name="connsiteX115" fmla="*/ 657225 w 800100"/>
                <a:gd name="connsiteY115" fmla="*/ 606425 h 1208195"/>
                <a:gd name="connsiteX116" fmla="*/ 673100 w 800100"/>
                <a:gd name="connsiteY116" fmla="*/ 587375 h 1208195"/>
                <a:gd name="connsiteX117" fmla="*/ 685800 w 800100"/>
                <a:gd name="connsiteY117" fmla="*/ 568325 h 1208195"/>
                <a:gd name="connsiteX118" fmla="*/ 692150 w 800100"/>
                <a:gd name="connsiteY118" fmla="*/ 558800 h 1208195"/>
                <a:gd name="connsiteX119" fmla="*/ 701675 w 800100"/>
                <a:gd name="connsiteY119" fmla="*/ 539750 h 1208195"/>
                <a:gd name="connsiteX120" fmla="*/ 720725 w 800100"/>
                <a:gd name="connsiteY120" fmla="*/ 523875 h 1208195"/>
                <a:gd name="connsiteX121" fmla="*/ 730250 w 800100"/>
                <a:gd name="connsiteY121" fmla="*/ 514350 h 1208195"/>
                <a:gd name="connsiteX122" fmla="*/ 739775 w 800100"/>
                <a:gd name="connsiteY122" fmla="*/ 511175 h 1208195"/>
                <a:gd name="connsiteX123" fmla="*/ 749300 w 800100"/>
                <a:gd name="connsiteY123" fmla="*/ 504825 h 1208195"/>
                <a:gd name="connsiteX124" fmla="*/ 771525 w 800100"/>
                <a:gd name="connsiteY124" fmla="*/ 488950 h 1208195"/>
                <a:gd name="connsiteX125" fmla="*/ 777875 w 800100"/>
                <a:gd name="connsiteY125" fmla="*/ 457200 h 1208195"/>
                <a:gd name="connsiteX126" fmla="*/ 787400 w 800100"/>
                <a:gd name="connsiteY126" fmla="*/ 438150 h 1208195"/>
                <a:gd name="connsiteX127" fmla="*/ 796925 w 800100"/>
                <a:gd name="connsiteY127" fmla="*/ 406400 h 1208195"/>
                <a:gd name="connsiteX128" fmla="*/ 800100 w 800100"/>
                <a:gd name="connsiteY128" fmla="*/ 396875 h 1208195"/>
                <a:gd name="connsiteX129" fmla="*/ 796925 w 800100"/>
                <a:gd name="connsiteY129" fmla="*/ 336550 h 1208195"/>
                <a:gd name="connsiteX130" fmla="*/ 790575 w 800100"/>
                <a:gd name="connsiteY130" fmla="*/ 311150 h 1208195"/>
                <a:gd name="connsiteX131" fmla="*/ 787400 w 800100"/>
                <a:gd name="connsiteY131" fmla="*/ 298450 h 1208195"/>
                <a:gd name="connsiteX132" fmla="*/ 781050 w 800100"/>
                <a:gd name="connsiteY132" fmla="*/ 279400 h 1208195"/>
                <a:gd name="connsiteX133" fmla="*/ 777875 w 800100"/>
                <a:gd name="connsiteY133" fmla="*/ 263525 h 1208195"/>
                <a:gd name="connsiteX134" fmla="*/ 749300 w 800100"/>
                <a:gd name="connsiteY134" fmla="*/ 228600 h 1208195"/>
                <a:gd name="connsiteX135" fmla="*/ 723900 w 800100"/>
                <a:gd name="connsiteY135" fmla="*/ 209550 h 1208195"/>
                <a:gd name="connsiteX136" fmla="*/ 704850 w 800100"/>
                <a:gd name="connsiteY136" fmla="*/ 193675 h 1208195"/>
                <a:gd name="connsiteX137" fmla="*/ 685800 w 800100"/>
                <a:gd name="connsiteY137" fmla="*/ 174625 h 1208195"/>
                <a:gd name="connsiteX138" fmla="*/ 663575 w 800100"/>
                <a:gd name="connsiteY138" fmla="*/ 158750 h 1208195"/>
                <a:gd name="connsiteX139" fmla="*/ 657225 w 800100"/>
                <a:gd name="connsiteY139" fmla="*/ 146050 h 1208195"/>
                <a:gd name="connsiteX140" fmla="*/ 650875 w 800100"/>
                <a:gd name="connsiteY140" fmla="*/ 107950 h 1208195"/>
                <a:gd name="connsiteX141" fmla="*/ 647700 w 800100"/>
                <a:gd name="connsiteY141" fmla="*/ 98425 h 1208195"/>
                <a:gd name="connsiteX142" fmla="*/ 641350 w 800100"/>
                <a:gd name="connsiteY142" fmla="*/ 73025 h 1208195"/>
                <a:gd name="connsiteX143" fmla="*/ 638175 w 800100"/>
                <a:gd name="connsiteY143" fmla="*/ 60325 h 1208195"/>
                <a:gd name="connsiteX144" fmla="*/ 635000 w 800100"/>
                <a:gd name="connsiteY144" fmla="*/ 47625 h 1208195"/>
                <a:gd name="connsiteX145" fmla="*/ 622300 w 800100"/>
                <a:gd name="connsiteY145" fmla="*/ 34925 h 1208195"/>
                <a:gd name="connsiteX146" fmla="*/ 612775 w 800100"/>
                <a:gd name="connsiteY146" fmla="*/ 22225 h 1208195"/>
                <a:gd name="connsiteX147" fmla="*/ 596900 w 800100"/>
                <a:gd name="connsiteY147" fmla="*/ 12700 h 1208195"/>
                <a:gd name="connsiteX148" fmla="*/ 577850 w 800100"/>
                <a:gd name="connsiteY148" fmla="*/ 0 h 1208195"/>
                <a:gd name="connsiteX149" fmla="*/ 463550 w 800100"/>
                <a:gd name="connsiteY149" fmla="*/ 3175 h 1208195"/>
                <a:gd name="connsiteX150" fmla="*/ 444500 w 800100"/>
                <a:gd name="connsiteY150" fmla="*/ 9525 h 1208195"/>
                <a:gd name="connsiteX151" fmla="*/ 425450 w 800100"/>
                <a:gd name="connsiteY151" fmla="*/ 22225 h 1208195"/>
                <a:gd name="connsiteX152" fmla="*/ 415925 w 800100"/>
                <a:gd name="connsiteY152" fmla="*/ 28575 h 1208195"/>
                <a:gd name="connsiteX153" fmla="*/ 371475 w 800100"/>
                <a:gd name="connsiteY153" fmla="*/ 38100 h 1208195"/>
                <a:gd name="connsiteX154" fmla="*/ 358775 w 800100"/>
                <a:gd name="connsiteY154" fmla="*/ 57150 h 120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800100" h="1208195" fill="norm" stroke="1" extrusionOk="0">
                  <a:moveTo>
                    <a:pt x="358775" y="57150"/>
                  </a:moveTo>
                  <a:cubicBezTo>
                    <a:pt x="348721" y="59267"/>
                    <a:pt x="316328" y="51995"/>
                    <a:pt x="311150" y="50800"/>
                  </a:cubicBezTo>
                  <a:cubicBezTo>
                    <a:pt x="304628" y="49295"/>
                    <a:pt x="292100" y="44450"/>
                    <a:pt x="292100" y="44450"/>
                  </a:cubicBezTo>
                  <a:cubicBezTo>
                    <a:pt x="261408" y="45508"/>
                    <a:pt x="230675" y="45709"/>
                    <a:pt x="200025" y="47625"/>
                  </a:cubicBezTo>
                  <a:cubicBezTo>
                    <a:pt x="196685" y="47834"/>
                    <a:pt x="193426" y="49175"/>
                    <a:pt x="190500" y="50800"/>
                  </a:cubicBezTo>
                  <a:cubicBezTo>
                    <a:pt x="183829" y="54506"/>
                    <a:pt x="171450" y="63500"/>
                    <a:pt x="171450" y="63500"/>
                  </a:cubicBezTo>
                  <a:cubicBezTo>
                    <a:pt x="167217" y="69850"/>
                    <a:pt x="159829" y="74995"/>
                    <a:pt x="158750" y="82550"/>
                  </a:cubicBezTo>
                  <a:cubicBezTo>
                    <a:pt x="157580" y="90740"/>
                    <a:pt x="156833" y="105434"/>
                    <a:pt x="152400" y="114300"/>
                  </a:cubicBezTo>
                  <a:cubicBezTo>
                    <a:pt x="148832" y="121436"/>
                    <a:pt x="142544" y="128334"/>
                    <a:pt x="136525" y="133350"/>
                  </a:cubicBezTo>
                  <a:cubicBezTo>
                    <a:pt x="133594" y="135793"/>
                    <a:pt x="130175" y="137583"/>
                    <a:pt x="127000" y="139700"/>
                  </a:cubicBezTo>
                  <a:cubicBezTo>
                    <a:pt x="124883" y="142875"/>
                    <a:pt x="123348" y="146527"/>
                    <a:pt x="120650" y="149225"/>
                  </a:cubicBezTo>
                  <a:cubicBezTo>
                    <a:pt x="102306" y="167569"/>
                    <a:pt x="119805" y="141694"/>
                    <a:pt x="101600" y="165100"/>
                  </a:cubicBezTo>
                  <a:cubicBezTo>
                    <a:pt x="96915" y="171124"/>
                    <a:pt x="93133" y="177800"/>
                    <a:pt x="88900" y="184150"/>
                  </a:cubicBezTo>
                  <a:lnTo>
                    <a:pt x="82550" y="193675"/>
                  </a:lnTo>
                  <a:cubicBezTo>
                    <a:pt x="80433" y="196850"/>
                    <a:pt x="77407" y="199580"/>
                    <a:pt x="76200" y="203200"/>
                  </a:cubicBezTo>
                  <a:cubicBezTo>
                    <a:pt x="75142" y="206375"/>
                    <a:pt x="74522" y="209732"/>
                    <a:pt x="73025" y="212725"/>
                  </a:cubicBezTo>
                  <a:cubicBezTo>
                    <a:pt x="69457" y="219861"/>
                    <a:pt x="63169" y="226759"/>
                    <a:pt x="57150" y="231775"/>
                  </a:cubicBezTo>
                  <a:cubicBezTo>
                    <a:pt x="54219" y="234218"/>
                    <a:pt x="50800" y="236008"/>
                    <a:pt x="47625" y="238125"/>
                  </a:cubicBezTo>
                  <a:cubicBezTo>
                    <a:pt x="45508" y="241300"/>
                    <a:pt x="44255" y="245266"/>
                    <a:pt x="41275" y="247650"/>
                  </a:cubicBezTo>
                  <a:cubicBezTo>
                    <a:pt x="38662" y="249741"/>
                    <a:pt x="34117" y="248458"/>
                    <a:pt x="31750" y="250825"/>
                  </a:cubicBezTo>
                  <a:cubicBezTo>
                    <a:pt x="26354" y="256221"/>
                    <a:pt x="19050" y="269875"/>
                    <a:pt x="19050" y="269875"/>
                  </a:cubicBezTo>
                  <a:cubicBezTo>
                    <a:pt x="14252" y="289069"/>
                    <a:pt x="17255" y="278435"/>
                    <a:pt x="9525" y="301625"/>
                  </a:cubicBezTo>
                  <a:lnTo>
                    <a:pt x="6350" y="311150"/>
                  </a:lnTo>
                  <a:cubicBezTo>
                    <a:pt x="5292" y="322792"/>
                    <a:pt x="4828" y="334503"/>
                    <a:pt x="3175" y="346075"/>
                  </a:cubicBezTo>
                  <a:cubicBezTo>
                    <a:pt x="2702" y="349388"/>
                    <a:pt x="0" y="352253"/>
                    <a:pt x="0" y="355600"/>
                  </a:cubicBezTo>
                  <a:cubicBezTo>
                    <a:pt x="0" y="371510"/>
                    <a:pt x="1509" y="387402"/>
                    <a:pt x="3175" y="403225"/>
                  </a:cubicBezTo>
                  <a:cubicBezTo>
                    <a:pt x="4091" y="411929"/>
                    <a:pt x="10925" y="427875"/>
                    <a:pt x="12700" y="434975"/>
                  </a:cubicBezTo>
                  <a:cubicBezTo>
                    <a:pt x="17498" y="454169"/>
                    <a:pt x="14495" y="443535"/>
                    <a:pt x="22225" y="466725"/>
                  </a:cubicBezTo>
                  <a:cubicBezTo>
                    <a:pt x="30205" y="490666"/>
                    <a:pt x="19440" y="461156"/>
                    <a:pt x="31750" y="485775"/>
                  </a:cubicBezTo>
                  <a:cubicBezTo>
                    <a:pt x="33247" y="488768"/>
                    <a:pt x="32870" y="492658"/>
                    <a:pt x="34925" y="495300"/>
                  </a:cubicBezTo>
                  <a:cubicBezTo>
                    <a:pt x="67648" y="537372"/>
                    <a:pt x="38792" y="497878"/>
                    <a:pt x="73025" y="520700"/>
                  </a:cubicBezTo>
                  <a:lnTo>
                    <a:pt x="92075" y="533400"/>
                  </a:lnTo>
                  <a:lnTo>
                    <a:pt x="101600" y="539750"/>
                  </a:lnTo>
                  <a:cubicBezTo>
                    <a:pt x="119798" y="567047"/>
                    <a:pt x="97980" y="532510"/>
                    <a:pt x="111125" y="558800"/>
                  </a:cubicBezTo>
                  <a:cubicBezTo>
                    <a:pt x="112832" y="562213"/>
                    <a:pt x="115768" y="564912"/>
                    <a:pt x="117475" y="568325"/>
                  </a:cubicBezTo>
                  <a:cubicBezTo>
                    <a:pt x="118972" y="571318"/>
                    <a:pt x="118990" y="574944"/>
                    <a:pt x="120650" y="577850"/>
                  </a:cubicBezTo>
                  <a:cubicBezTo>
                    <a:pt x="122995" y="581954"/>
                    <a:pt x="134068" y="594547"/>
                    <a:pt x="136525" y="600075"/>
                  </a:cubicBezTo>
                  <a:cubicBezTo>
                    <a:pt x="139243" y="606192"/>
                    <a:pt x="138142" y="614392"/>
                    <a:pt x="142875" y="619125"/>
                  </a:cubicBezTo>
                  <a:cubicBezTo>
                    <a:pt x="146050" y="622300"/>
                    <a:pt x="148856" y="625893"/>
                    <a:pt x="152400" y="628650"/>
                  </a:cubicBezTo>
                  <a:cubicBezTo>
                    <a:pt x="158424" y="633335"/>
                    <a:pt x="165100" y="637117"/>
                    <a:pt x="171450" y="641350"/>
                  </a:cubicBezTo>
                  <a:lnTo>
                    <a:pt x="180975" y="647700"/>
                  </a:lnTo>
                  <a:cubicBezTo>
                    <a:pt x="184150" y="649817"/>
                    <a:pt x="187802" y="651352"/>
                    <a:pt x="190500" y="654050"/>
                  </a:cubicBezTo>
                  <a:cubicBezTo>
                    <a:pt x="201463" y="665013"/>
                    <a:pt x="200046" y="662698"/>
                    <a:pt x="209550" y="676275"/>
                  </a:cubicBezTo>
                  <a:cubicBezTo>
                    <a:pt x="213927" y="682527"/>
                    <a:pt x="222250" y="695325"/>
                    <a:pt x="222250" y="695325"/>
                  </a:cubicBezTo>
                  <a:cubicBezTo>
                    <a:pt x="221192" y="711200"/>
                    <a:pt x="221325" y="727200"/>
                    <a:pt x="219075" y="742950"/>
                  </a:cubicBezTo>
                  <a:cubicBezTo>
                    <a:pt x="218128" y="749576"/>
                    <a:pt x="217458" y="757267"/>
                    <a:pt x="212725" y="762000"/>
                  </a:cubicBezTo>
                  <a:cubicBezTo>
                    <a:pt x="200502" y="774223"/>
                    <a:pt x="206936" y="769034"/>
                    <a:pt x="193675" y="777875"/>
                  </a:cubicBezTo>
                  <a:cubicBezTo>
                    <a:pt x="192617" y="781050"/>
                    <a:pt x="192591" y="784787"/>
                    <a:pt x="190500" y="787400"/>
                  </a:cubicBezTo>
                  <a:cubicBezTo>
                    <a:pt x="188116" y="790380"/>
                    <a:pt x="183906" y="791307"/>
                    <a:pt x="180975" y="793750"/>
                  </a:cubicBezTo>
                  <a:cubicBezTo>
                    <a:pt x="177526" y="796625"/>
                    <a:pt x="174207" y="799731"/>
                    <a:pt x="171450" y="803275"/>
                  </a:cubicBezTo>
                  <a:cubicBezTo>
                    <a:pt x="166765" y="809299"/>
                    <a:pt x="164146" y="816929"/>
                    <a:pt x="158750" y="822325"/>
                  </a:cubicBezTo>
                  <a:cubicBezTo>
                    <a:pt x="155575" y="825500"/>
                    <a:pt x="151835" y="828196"/>
                    <a:pt x="149225" y="831850"/>
                  </a:cubicBezTo>
                  <a:cubicBezTo>
                    <a:pt x="142999" y="840566"/>
                    <a:pt x="144024" y="846576"/>
                    <a:pt x="136525" y="854075"/>
                  </a:cubicBezTo>
                  <a:cubicBezTo>
                    <a:pt x="133827" y="856773"/>
                    <a:pt x="130175" y="858308"/>
                    <a:pt x="127000" y="860425"/>
                  </a:cubicBezTo>
                  <a:cubicBezTo>
                    <a:pt x="111809" y="883211"/>
                    <a:pt x="119696" y="874079"/>
                    <a:pt x="104775" y="889000"/>
                  </a:cubicBezTo>
                  <a:cubicBezTo>
                    <a:pt x="103717" y="892175"/>
                    <a:pt x="101600" y="895178"/>
                    <a:pt x="101600" y="898525"/>
                  </a:cubicBezTo>
                  <a:cubicBezTo>
                    <a:pt x="101600" y="916097"/>
                    <a:pt x="98964" y="947408"/>
                    <a:pt x="107950" y="968375"/>
                  </a:cubicBezTo>
                  <a:cubicBezTo>
                    <a:pt x="109814" y="972725"/>
                    <a:pt x="112378" y="976750"/>
                    <a:pt x="114300" y="981075"/>
                  </a:cubicBezTo>
                  <a:cubicBezTo>
                    <a:pt x="116615" y="986283"/>
                    <a:pt x="118649" y="991614"/>
                    <a:pt x="120650" y="996950"/>
                  </a:cubicBezTo>
                  <a:cubicBezTo>
                    <a:pt x="121825" y="1000084"/>
                    <a:pt x="122328" y="1003482"/>
                    <a:pt x="123825" y="1006475"/>
                  </a:cubicBezTo>
                  <a:cubicBezTo>
                    <a:pt x="125532" y="1009888"/>
                    <a:pt x="128625" y="1012513"/>
                    <a:pt x="130175" y="1016000"/>
                  </a:cubicBezTo>
                  <a:cubicBezTo>
                    <a:pt x="132893" y="1022117"/>
                    <a:pt x="132812" y="1029481"/>
                    <a:pt x="136525" y="1035050"/>
                  </a:cubicBezTo>
                  <a:cubicBezTo>
                    <a:pt x="138642" y="1038225"/>
                    <a:pt x="141168" y="1041162"/>
                    <a:pt x="142875" y="1044575"/>
                  </a:cubicBezTo>
                  <a:cubicBezTo>
                    <a:pt x="160685" y="1080195"/>
                    <a:pt x="125973" y="1020552"/>
                    <a:pt x="152400" y="1066800"/>
                  </a:cubicBezTo>
                  <a:cubicBezTo>
                    <a:pt x="162873" y="1085127"/>
                    <a:pt x="154131" y="1067665"/>
                    <a:pt x="168275" y="1085850"/>
                  </a:cubicBezTo>
                  <a:cubicBezTo>
                    <a:pt x="172960" y="1091874"/>
                    <a:pt x="174625" y="1100667"/>
                    <a:pt x="180975" y="1104900"/>
                  </a:cubicBezTo>
                  <a:cubicBezTo>
                    <a:pt x="184150" y="1107017"/>
                    <a:pt x="187569" y="1108807"/>
                    <a:pt x="190500" y="1111250"/>
                  </a:cubicBezTo>
                  <a:cubicBezTo>
                    <a:pt x="193949" y="1114125"/>
                    <a:pt x="196289" y="1118284"/>
                    <a:pt x="200025" y="1120775"/>
                  </a:cubicBezTo>
                  <a:cubicBezTo>
                    <a:pt x="202810" y="1122631"/>
                    <a:pt x="206624" y="1122325"/>
                    <a:pt x="209550" y="1123950"/>
                  </a:cubicBezTo>
                  <a:cubicBezTo>
                    <a:pt x="216221" y="1127656"/>
                    <a:pt x="222250" y="1132417"/>
                    <a:pt x="228600" y="1136650"/>
                  </a:cubicBezTo>
                  <a:lnTo>
                    <a:pt x="247650" y="1149350"/>
                  </a:lnTo>
                  <a:cubicBezTo>
                    <a:pt x="250825" y="1151467"/>
                    <a:pt x="253555" y="1154493"/>
                    <a:pt x="257175" y="1155700"/>
                  </a:cubicBezTo>
                  <a:cubicBezTo>
                    <a:pt x="267861" y="1159262"/>
                    <a:pt x="268415" y="1158948"/>
                    <a:pt x="279400" y="1165225"/>
                  </a:cubicBezTo>
                  <a:cubicBezTo>
                    <a:pt x="282713" y="1167118"/>
                    <a:pt x="285438" y="1170025"/>
                    <a:pt x="288925" y="1171575"/>
                  </a:cubicBezTo>
                  <a:cubicBezTo>
                    <a:pt x="295042" y="1174293"/>
                    <a:pt x="301988" y="1174932"/>
                    <a:pt x="307975" y="1177925"/>
                  </a:cubicBezTo>
                  <a:cubicBezTo>
                    <a:pt x="312208" y="1180042"/>
                    <a:pt x="316109" y="1183030"/>
                    <a:pt x="320675" y="1184275"/>
                  </a:cubicBezTo>
                  <a:cubicBezTo>
                    <a:pt x="327895" y="1186244"/>
                    <a:pt x="335562" y="1185982"/>
                    <a:pt x="342900" y="1187450"/>
                  </a:cubicBezTo>
                  <a:cubicBezTo>
                    <a:pt x="351458" y="1189162"/>
                    <a:pt x="359692" y="1192365"/>
                    <a:pt x="368300" y="1193800"/>
                  </a:cubicBezTo>
                  <a:cubicBezTo>
                    <a:pt x="397841" y="1198724"/>
                    <a:pt x="380944" y="1196334"/>
                    <a:pt x="419100" y="1200150"/>
                  </a:cubicBezTo>
                  <a:cubicBezTo>
                    <a:pt x="473267" y="1213692"/>
                    <a:pt x="435778" y="1206811"/>
                    <a:pt x="533400" y="1203325"/>
                  </a:cubicBezTo>
                  <a:cubicBezTo>
                    <a:pt x="579075" y="1188100"/>
                    <a:pt x="522036" y="1206572"/>
                    <a:pt x="577850" y="1190625"/>
                  </a:cubicBezTo>
                  <a:cubicBezTo>
                    <a:pt x="624982" y="1177159"/>
                    <a:pt x="566140" y="1192412"/>
                    <a:pt x="619125" y="1174750"/>
                  </a:cubicBezTo>
                  <a:cubicBezTo>
                    <a:pt x="624245" y="1173043"/>
                    <a:pt x="629708" y="1172633"/>
                    <a:pt x="635000" y="1171575"/>
                  </a:cubicBezTo>
                  <a:cubicBezTo>
                    <a:pt x="673026" y="1141999"/>
                    <a:pt x="655042" y="1157883"/>
                    <a:pt x="688975" y="1123950"/>
                  </a:cubicBezTo>
                  <a:cubicBezTo>
                    <a:pt x="692150" y="1120775"/>
                    <a:pt x="695806" y="1118017"/>
                    <a:pt x="698500" y="1114425"/>
                  </a:cubicBezTo>
                  <a:cubicBezTo>
                    <a:pt x="701535" y="1110378"/>
                    <a:pt x="711421" y="1097687"/>
                    <a:pt x="714375" y="1092200"/>
                  </a:cubicBezTo>
                  <a:cubicBezTo>
                    <a:pt x="719985" y="1081782"/>
                    <a:pt x="724958" y="1071033"/>
                    <a:pt x="730250" y="1060450"/>
                  </a:cubicBezTo>
                  <a:cubicBezTo>
                    <a:pt x="733425" y="1054100"/>
                    <a:pt x="738053" y="1048288"/>
                    <a:pt x="739775" y="1041400"/>
                  </a:cubicBezTo>
                  <a:cubicBezTo>
                    <a:pt x="740833" y="1037167"/>
                    <a:pt x="741570" y="1032840"/>
                    <a:pt x="742950" y="1028700"/>
                  </a:cubicBezTo>
                  <a:cubicBezTo>
                    <a:pt x="754906" y="992832"/>
                    <a:pt x="744866" y="1030559"/>
                    <a:pt x="752475" y="1000125"/>
                  </a:cubicBezTo>
                  <a:cubicBezTo>
                    <a:pt x="751417" y="986367"/>
                    <a:pt x="752293" y="972320"/>
                    <a:pt x="749300" y="958850"/>
                  </a:cubicBezTo>
                  <a:cubicBezTo>
                    <a:pt x="747961" y="952826"/>
                    <a:pt x="742385" y="948567"/>
                    <a:pt x="739775" y="942975"/>
                  </a:cubicBezTo>
                  <a:cubicBezTo>
                    <a:pt x="734955" y="932646"/>
                    <a:pt x="733398" y="920709"/>
                    <a:pt x="727075" y="911225"/>
                  </a:cubicBezTo>
                  <a:cubicBezTo>
                    <a:pt x="708877" y="883928"/>
                    <a:pt x="730695" y="918465"/>
                    <a:pt x="717550" y="892175"/>
                  </a:cubicBezTo>
                  <a:cubicBezTo>
                    <a:pt x="715843" y="888762"/>
                    <a:pt x="712907" y="886063"/>
                    <a:pt x="711200" y="882650"/>
                  </a:cubicBezTo>
                  <a:cubicBezTo>
                    <a:pt x="701992" y="864235"/>
                    <a:pt x="716926" y="881922"/>
                    <a:pt x="698500" y="860425"/>
                  </a:cubicBezTo>
                  <a:cubicBezTo>
                    <a:pt x="684958" y="844626"/>
                    <a:pt x="694465" y="855233"/>
                    <a:pt x="679450" y="847725"/>
                  </a:cubicBezTo>
                  <a:cubicBezTo>
                    <a:pt x="676037" y="846018"/>
                    <a:pt x="673432" y="842878"/>
                    <a:pt x="669925" y="841375"/>
                  </a:cubicBezTo>
                  <a:cubicBezTo>
                    <a:pt x="665914" y="839656"/>
                    <a:pt x="661421" y="839399"/>
                    <a:pt x="657225" y="838200"/>
                  </a:cubicBezTo>
                  <a:cubicBezTo>
                    <a:pt x="648774" y="835785"/>
                    <a:pt x="645132" y="834639"/>
                    <a:pt x="638175" y="828675"/>
                  </a:cubicBezTo>
                  <a:cubicBezTo>
                    <a:pt x="633629" y="824779"/>
                    <a:pt x="630021" y="819871"/>
                    <a:pt x="625475" y="815975"/>
                  </a:cubicBezTo>
                  <a:cubicBezTo>
                    <a:pt x="622578" y="813492"/>
                    <a:pt x="618881" y="812068"/>
                    <a:pt x="615950" y="809625"/>
                  </a:cubicBezTo>
                  <a:cubicBezTo>
                    <a:pt x="608364" y="803303"/>
                    <a:pt x="596448" y="789219"/>
                    <a:pt x="593725" y="781050"/>
                  </a:cubicBezTo>
                  <a:cubicBezTo>
                    <a:pt x="586168" y="758380"/>
                    <a:pt x="591088" y="767569"/>
                    <a:pt x="581025" y="752475"/>
                  </a:cubicBezTo>
                  <a:cubicBezTo>
                    <a:pt x="579967" y="748242"/>
                    <a:pt x="579104" y="743955"/>
                    <a:pt x="577850" y="739775"/>
                  </a:cubicBezTo>
                  <a:cubicBezTo>
                    <a:pt x="575927" y="733364"/>
                    <a:pt x="571500" y="720725"/>
                    <a:pt x="571500" y="720725"/>
                  </a:cubicBezTo>
                  <a:cubicBezTo>
                    <a:pt x="572558" y="713317"/>
                    <a:pt x="573207" y="705838"/>
                    <a:pt x="574675" y="698500"/>
                  </a:cubicBezTo>
                  <a:cubicBezTo>
                    <a:pt x="575331" y="695218"/>
                    <a:pt x="575759" y="691588"/>
                    <a:pt x="577850" y="688975"/>
                  </a:cubicBezTo>
                  <a:cubicBezTo>
                    <a:pt x="580234" y="685995"/>
                    <a:pt x="584200" y="684742"/>
                    <a:pt x="587375" y="682625"/>
                  </a:cubicBezTo>
                  <a:cubicBezTo>
                    <a:pt x="605573" y="655328"/>
                    <a:pt x="581342" y="687452"/>
                    <a:pt x="603250" y="669925"/>
                  </a:cubicBezTo>
                  <a:cubicBezTo>
                    <a:pt x="606230" y="667541"/>
                    <a:pt x="606902" y="663098"/>
                    <a:pt x="609600" y="660400"/>
                  </a:cubicBezTo>
                  <a:cubicBezTo>
                    <a:pt x="612298" y="657702"/>
                    <a:pt x="616273" y="656585"/>
                    <a:pt x="619125" y="654050"/>
                  </a:cubicBezTo>
                  <a:cubicBezTo>
                    <a:pt x="625837" y="648084"/>
                    <a:pt x="633194" y="642472"/>
                    <a:pt x="638175" y="635000"/>
                  </a:cubicBezTo>
                  <a:cubicBezTo>
                    <a:pt x="640292" y="631825"/>
                    <a:pt x="641827" y="628173"/>
                    <a:pt x="644525" y="625475"/>
                  </a:cubicBezTo>
                  <a:cubicBezTo>
                    <a:pt x="647223" y="622777"/>
                    <a:pt x="650875" y="621242"/>
                    <a:pt x="654050" y="619125"/>
                  </a:cubicBezTo>
                  <a:cubicBezTo>
                    <a:pt x="655108" y="614892"/>
                    <a:pt x="655506" y="610436"/>
                    <a:pt x="657225" y="606425"/>
                  </a:cubicBezTo>
                  <a:cubicBezTo>
                    <a:pt x="661866" y="595595"/>
                    <a:pt x="665818" y="596737"/>
                    <a:pt x="673100" y="587375"/>
                  </a:cubicBezTo>
                  <a:cubicBezTo>
                    <a:pt x="677785" y="581351"/>
                    <a:pt x="681567" y="574675"/>
                    <a:pt x="685800" y="568325"/>
                  </a:cubicBezTo>
                  <a:cubicBezTo>
                    <a:pt x="687917" y="565150"/>
                    <a:pt x="690943" y="562420"/>
                    <a:pt x="692150" y="558800"/>
                  </a:cubicBezTo>
                  <a:cubicBezTo>
                    <a:pt x="695332" y="549254"/>
                    <a:pt x="694836" y="547956"/>
                    <a:pt x="701675" y="539750"/>
                  </a:cubicBezTo>
                  <a:cubicBezTo>
                    <a:pt x="714324" y="524571"/>
                    <a:pt x="707102" y="535227"/>
                    <a:pt x="720725" y="523875"/>
                  </a:cubicBezTo>
                  <a:cubicBezTo>
                    <a:pt x="724174" y="521000"/>
                    <a:pt x="726514" y="516841"/>
                    <a:pt x="730250" y="514350"/>
                  </a:cubicBezTo>
                  <a:cubicBezTo>
                    <a:pt x="733035" y="512494"/>
                    <a:pt x="736782" y="512672"/>
                    <a:pt x="739775" y="511175"/>
                  </a:cubicBezTo>
                  <a:cubicBezTo>
                    <a:pt x="743188" y="509468"/>
                    <a:pt x="746195" y="507043"/>
                    <a:pt x="749300" y="504825"/>
                  </a:cubicBezTo>
                  <a:cubicBezTo>
                    <a:pt x="776867" y="485134"/>
                    <a:pt x="749077" y="503915"/>
                    <a:pt x="771525" y="488950"/>
                  </a:cubicBezTo>
                  <a:cubicBezTo>
                    <a:pt x="773642" y="478367"/>
                    <a:pt x="774462" y="467439"/>
                    <a:pt x="777875" y="457200"/>
                  </a:cubicBezTo>
                  <a:cubicBezTo>
                    <a:pt x="789454" y="422462"/>
                    <a:pt x="770987" y="475079"/>
                    <a:pt x="787400" y="438150"/>
                  </a:cubicBezTo>
                  <a:cubicBezTo>
                    <a:pt x="793436" y="424569"/>
                    <a:pt x="793231" y="419330"/>
                    <a:pt x="796925" y="406400"/>
                  </a:cubicBezTo>
                  <a:cubicBezTo>
                    <a:pt x="797844" y="403182"/>
                    <a:pt x="799042" y="400050"/>
                    <a:pt x="800100" y="396875"/>
                  </a:cubicBezTo>
                  <a:cubicBezTo>
                    <a:pt x="799042" y="376767"/>
                    <a:pt x="799149" y="356563"/>
                    <a:pt x="796925" y="336550"/>
                  </a:cubicBezTo>
                  <a:cubicBezTo>
                    <a:pt x="795961" y="327876"/>
                    <a:pt x="792692" y="319617"/>
                    <a:pt x="790575" y="311150"/>
                  </a:cubicBezTo>
                  <a:cubicBezTo>
                    <a:pt x="789517" y="306917"/>
                    <a:pt x="788780" y="302590"/>
                    <a:pt x="787400" y="298450"/>
                  </a:cubicBezTo>
                  <a:cubicBezTo>
                    <a:pt x="785283" y="292100"/>
                    <a:pt x="782363" y="285964"/>
                    <a:pt x="781050" y="279400"/>
                  </a:cubicBezTo>
                  <a:cubicBezTo>
                    <a:pt x="779992" y="274108"/>
                    <a:pt x="780108" y="268438"/>
                    <a:pt x="777875" y="263525"/>
                  </a:cubicBezTo>
                  <a:cubicBezTo>
                    <a:pt x="772202" y="251044"/>
                    <a:pt x="759611" y="237324"/>
                    <a:pt x="749300" y="228600"/>
                  </a:cubicBezTo>
                  <a:cubicBezTo>
                    <a:pt x="741221" y="221764"/>
                    <a:pt x="732030" y="216325"/>
                    <a:pt x="723900" y="209550"/>
                  </a:cubicBezTo>
                  <a:cubicBezTo>
                    <a:pt x="717550" y="204258"/>
                    <a:pt x="710943" y="199260"/>
                    <a:pt x="704850" y="193675"/>
                  </a:cubicBezTo>
                  <a:cubicBezTo>
                    <a:pt x="698230" y="187607"/>
                    <a:pt x="693272" y="179606"/>
                    <a:pt x="685800" y="174625"/>
                  </a:cubicBezTo>
                  <a:cubicBezTo>
                    <a:pt x="671872" y="165340"/>
                    <a:pt x="679328" y="170565"/>
                    <a:pt x="663575" y="158750"/>
                  </a:cubicBezTo>
                  <a:cubicBezTo>
                    <a:pt x="661458" y="154517"/>
                    <a:pt x="658887" y="150482"/>
                    <a:pt x="657225" y="146050"/>
                  </a:cubicBezTo>
                  <a:cubicBezTo>
                    <a:pt x="652772" y="134174"/>
                    <a:pt x="653044" y="119882"/>
                    <a:pt x="650875" y="107950"/>
                  </a:cubicBezTo>
                  <a:cubicBezTo>
                    <a:pt x="650276" y="104657"/>
                    <a:pt x="648581" y="101654"/>
                    <a:pt x="647700" y="98425"/>
                  </a:cubicBezTo>
                  <a:cubicBezTo>
                    <a:pt x="645404" y="90005"/>
                    <a:pt x="643467" y="81492"/>
                    <a:pt x="641350" y="73025"/>
                  </a:cubicBezTo>
                  <a:lnTo>
                    <a:pt x="638175" y="60325"/>
                  </a:lnTo>
                  <a:cubicBezTo>
                    <a:pt x="637117" y="56092"/>
                    <a:pt x="638086" y="50711"/>
                    <a:pt x="635000" y="47625"/>
                  </a:cubicBezTo>
                  <a:cubicBezTo>
                    <a:pt x="630767" y="43392"/>
                    <a:pt x="626242" y="39431"/>
                    <a:pt x="622300" y="34925"/>
                  </a:cubicBezTo>
                  <a:cubicBezTo>
                    <a:pt x="618815" y="30943"/>
                    <a:pt x="616757" y="25710"/>
                    <a:pt x="612775" y="22225"/>
                  </a:cubicBezTo>
                  <a:cubicBezTo>
                    <a:pt x="608131" y="18161"/>
                    <a:pt x="602106" y="16013"/>
                    <a:pt x="596900" y="12700"/>
                  </a:cubicBezTo>
                  <a:cubicBezTo>
                    <a:pt x="590461" y="8603"/>
                    <a:pt x="577850" y="0"/>
                    <a:pt x="577850" y="0"/>
                  </a:cubicBezTo>
                  <a:cubicBezTo>
                    <a:pt x="539750" y="1058"/>
                    <a:pt x="501568" y="459"/>
                    <a:pt x="463550" y="3175"/>
                  </a:cubicBezTo>
                  <a:cubicBezTo>
                    <a:pt x="456874" y="3652"/>
                    <a:pt x="450069" y="5812"/>
                    <a:pt x="444500" y="9525"/>
                  </a:cubicBezTo>
                  <a:lnTo>
                    <a:pt x="425450" y="22225"/>
                  </a:lnTo>
                  <a:cubicBezTo>
                    <a:pt x="422275" y="24342"/>
                    <a:pt x="419545" y="27368"/>
                    <a:pt x="415925" y="28575"/>
                  </a:cubicBezTo>
                  <a:cubicBezTo>
                    <a:pt x="382496" y="39718"/>
                    <a:pt x="411527" y="31425"/>
                    <a:pt x="371475" y="38100"/>
                  </a:cubicBezTo>
                  <a:cubicBezTo>
                    <a:pt x="367171" y="38817"/>
                    <a:pt x="368829" y="55033"/>
                    <a:pt x="358775" y="571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IN" sz="1350">
                <a:solidFill>
                  <a:prstClr val="white"/>
                </a:solidFill>
                <a:latin typeface="Justus oldstyle"/>
              </a:endParaRPr>
            </a:p>
          </p:txBody>
        </p:sp>
        <p:sp>
          <p:nvSpPr>
            <p:cNvPr id="123" name="Freeform 30"/>
            <p:cNvSpPr>
              <a:spLocks noEditPoints="1"/>
            </p:cNvSpPr>
            <p:nvPr/>
          </p:nvSpPr>
          <p:spPr bwMode="auto">
            <a:xfrm>
              <a:off x="9453612" y="2654981"/>
              <a:ext cx="1190153" cy="1291898"/>
            </a:xfrm>
            <a:custGeom>
              <a:avLst/>
              <a:gdLst>
                <a:gd name="T0" fmla="*/ 840 w 1175"/>
                <a:gd name="T1" fmla="*/ 932 h 1276"/>
                <a:gd name="T2" fmla="*/ 752 w 1175"/>
                <a:gd name="T3" fmla="*/ 820 h 1276"/>
                <a:gd name="T4" fmla="*/ 850 w 1175"/>
                <a:gd name="T5" fmla="*/ 695 h 1276"/>
                <a:gd name="T6" fmla="*/ 895 w 1175"/>
                <a:gd name="T7" fmla="*/ 662 h 1276"/>
                <a:gd name="T8" fmla="*/ 928 w 1175"/>
                <a:gd name="T9" fmla="*/ 591 h 1276"/>
                <a:gd name="T10" fmla="*/ 930 w 1175"/>
                <a:gd name="T11" fmla="*/ 510 h 1276"/>
                <a:gd name="T12" fmla="*/ 912 w 1175"/>
                <a:gd name="T13" fmla="*/ 457 h 1276"/>
                <a:gd name="T14" fmla="*/ 913 w 1175"/>
                <a:gd name="T15" fmla="*/ 431 h 1276"/>
                <a:gd name="T16" fmla="*/ 857 w 1175"/>
                <a:gd name="T17" fmla="*/ 291 h 1276"/>
                <a:gd name="T18" fmla="*/ 689 w 1175"/>
                <a:gd name="T19" fmla="*/ 137 h 1276"/>
                <a:gd name="T20" fmla="*/ 668 w 1175"/>
                <a:gd name="T21" fmla="*/ 17 h 1276"/>
                <a:gd name="T22" fmla="*/ 636 w 1175"/>
                <a:gd name="T23" fmla="*/ 103 h 1276"/>
                <a:gd name="T24" fmla="*/ 578 w 1175"/>
                <a:gd name="T25" fmla="*/ 0 h 1276"/>
                <a:gd name="T26" fmla="*/ 468 w 1175"/>
                <a:gd name="T27" fmla="*/ 141 h 1276"/>
                <a:gd name="T28" fmla="*/ 463 w 1175"/>
                <a:gd name="T29" fmla="*/ 149 h 1276"/>
                <a:gd name="T30" fmla="*/ 396 w 1175"/>
                <a:gd name="T31" fmla="*/ 201 h 1276"/>
                <a:gd name="T32" fmla="*/ 262 w 1175"/>
                <a:gd name="T33" fmla="*/ 431 h 1276"/>
                <a:gd name="T34" fmla="*/ 263 w 1175"/>
                <a:gd name="T35" fmla="*/ 457 h 1276"/>
                <a:gd name="T36" fmla="*/ 245 w 1175"/>
                <a:gd name="T37" fmla="*/ 510 h 1276"/>
                <a:gd name="T38" fmla="*/ 247 w 1175"/>
                <a:gd name="T39" fmla="*/ 591 h 1276"/>
                <a:gd name="T40" fmla="*/ 279 w 1175"/>
                <a:gd name="T41" fmla="*/ 662 h 1276"/>
                <a:gd name="T42" fmla="*/ 325 w 1175"/>
                <a:gd name="T43" fmla="*/ 695 h 1276"/>
                <a:gd name="T44" fmla="*/ 423 w 1175"/>
                <a:gd name="T45" fmla="*/ 820 h 1276"/>
                <a:gd name="T46" fmla="*/ 335 w 1175"/>
                <a:gd name="T47" fmla="*/ 932 h 1276"/>
                <a:gd name="T48" fmla="*/ 4 w 1175"/>
                <a:gd name="T49" fmla="*/ 1166 h 1276"/>
                <a:gd name="T50" fmla="*/ 43 w 1175"/>
                <a:gd name="T51" fmla="*/ 1276 h 1276"/>
                <a:gd name="T52" fmla="*/ 1131 w 1175"/>
                <a:gd name="T53" fmla="*/ 1276 h 1276"/>
                <a:gd name="T54" fmla="*/ 1170 w 1175"/>
                <a:gd name="T55" fmla="*/ 1166 h 1276"/>
                <a:gd name="T56" fmla="*/ 840 w 1175"/>
                <a:gd name="T57" fmla="*/ 932 h 1276"/>
                <a:gd name="T58" fmla="*/ 343 w 1175"/>
                <a:gd name="T59" fmla="*/ 674 h 1276"/>
                <a:gd name="T60" fmla="*/ 284 w 1175"/>
                <a:gd name="T61" fmla="*/ 470 h 1276"/>
                <a:gd name="T62" fmla="*/ 285 w 1175"/>
                <a:gd name="T63" fmla="*/ 468 h 1276"/>
                <a:gd name="T64" fmla="*/ 286 w 1175"/>
                <a:gd name="T65" fmla="*/ 467 h 1276"/>
                <a:gd name="T66" fmla="*/ 294 w 1175"/>
                <a:gd name="T67" fmla="*/ 457 h 1276"/>
                <a:gd name="T68" fmla="*/ 310 w 1175"/>
                <a:gd name="T69" fmla="*/ 449 h 1276"/>
                <a:gd name="T70" fmla="*/ 344 w 1175"/>
                <a:gd name="T71" fmla="*/ 490 h 1276"/>
                <a:gd name="T72" fmla="*/ 361 w 1175"/>
                <a:gd name="T73" fmla="*/ 475 h 1276"/>
                <a:gd name="T74" fmla="*/ 391 w 1175"/>
                <a:gd name="T75" fmla="*/ 330 h 1276"/>
                <a:gd name="T76" fmla="*/ 491 w 1175"/>
                <a:gd name="T77" fmla="*/ 303 h 1276"/>
                <a:gd name="T78" fmla="*/ 594 w 1175"/>
                <a:gd name="T79" fmla="*/ 315 h 1276"/>
                <a:gd name="T80" fmla="*/ 697 w 1175"/>
                <a:gd name="T81" fmla="*/ 303 h 1276"/>
                <a:gd name="T82" fmla="*/ 785 w 1175"/>
                <a:gd name="T83" fmla="*/ 331 h 1276"/>
                <a:gd name="T84" fmla="*/ 786 w 1175"/>
                <a:gd name="T85" fmla="*/ 332 h 1276"/>
                <a:gd name="T86" fmla="*/ 815 w 1175"/>
                <a:gd name="T87" fmla="*/ 475 h 1276"/>
                <a:gd name="T88" fmla="*/ 831 w 1175"/>
                <a:gd name="T89" fmla="*/ 490 h 1276"/>
                <a:gd name="T90" fmla="*/ 865 w 1175"/>
                <a:gd name="T91" fmla="*/ 449 h 1276"/>
                <a:gd name="T92" fmla="*/ 880 w 1175"/>
                <a:gd name="T93" fmla="*/ 455 h 1276"/>
                <a:gd name="T94" fmla="*/ 832 w 1175"/>
                <a:gd name="T95" fmla="*/ 674 h 1276"/>
                <a:gd name="T96" fmla="*/ 587 w 1175"/>
                <a:gd name="T97" fmla="*/ 851 h 1276"/>
                <a:gd name="T98" fmla="*/ 343 w 1175"/>
                <a:gd name="T99" fmla="*/ 674 h 1276"/>
                <a:gd name="T100" fmla="*/ 589 w 1175"/>
                <a:gd name="T101" fmla="*/ 1200 h 1276"/>
                <a:gd name="T102" fmla="*/ 366 w 1175"/>
                <a:gd name="T103" fmla="*/ 963 h 1276"/>
                <a:gd name="T104" fmla="*/ 461 w 1175"/>
                <a:gd name="T105" fmla="*/ 845 h 1276"/>
                <a:gd name="T106" fmla="*/ 587 w 1175"/>
                <a:gd name="T107" fmla="*/ 877 h 1276"/>
                <a:gd name="T108" fmla="*/ 717 w 1175"/>
                <a:gd name="T109" fmla="*/ 843 h 1276"/>
                <a:gd name="T110" fmla="*/ 812 w 1175"/>
                <a:gd name="T111" fmla="*/ 963 h 1276"/>
                <a:gd name="T112" fmla="*/ 589 w 1175"/>
                <a:gd name="T113" fmla="*/ 1200 h 1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5" h="1276" fill="norm" stroke="1" extrusionOk="0">
                  <a:moveTo>
                    <a:pt x="840" y="932"/>
                  </a:moveTo>
                  <a:cubicBezTo>
                    <a:pt x="779" y="908"/>
                    <a:pt x="757" y="868"/>
                    <a:pt x="752" y="820"/>
                  </a:cubicBezTo>
                  <a:cubicBezTo>
                    <a:pt x="793" y="788"/>
                    <a:pt x="826" y="745"/>
                    <a:pt x="850" y="695"/>
                  </a:cubicBezTo>
                  <a:cubicBezTo>
                    <a:pt x="868" y="689"/>
                    <a:pt x="883" y="677"/>
                    <a:pt x="895" y="662"/>
                  </a:cubicBezTo>
                  <a:cubicBezTo>
                    <a:pt x="911" y="643"/>
                    <a:pt x="922" y="618"/>
                    <a:pt x="928" y="591"/>
                  </a:cubicBezTo>
                  <a:cubicBezTo>
                    <a:pt x="933" y="565"/>
                    <a:pt x="934" y="536"/>
                    <a:pt x="930" y="510"/>
                  </a:cubicBezTo>
                  <a:cubicBezTo>
                    <a:pt x="927" y="491"/>
                    <a:pt x="921" y="473"/>
                    <a:pt x="912" y="457"/>
                  </a:cubicBezTo>
                  <a:cubicBezTo>
                    <a:pt x="914" y="450"/>
                    <a:pt x="914" y="442"/>
                    <a:pt x="913" y="431"/>
                  </a:cubicBezTo>
                  <a:cubicBezTo>
                    <a:pt x="908" y="388"/>
                    <a:pt x="887" y="337"/>
                    <a:pt x="857" y="291"/>
                  </a:cubicBezTo>
                  <a:cubicBezTo>
                    <a:pt x="837" y="223"/>
                    <a:pt x="776" y="164"/>
                    <a:pt x="689" y="137"/>
                  </a:cubicBezTo>
                  <a:cubicBezTo>
                    <a:pt x="714" y="86"/>
                    <a:pt x="692" y="26"/>
                    <a:pt x="668" y="17"/>
                  </a:cubicBezTo>
                  <a:cubicBezTo>
                    <a:pt x="671" y="61"/>
                    <a:pt x="658" y="87"/>
                    <a:pt x="636" y="103"/>
                  </a:cubicBezTo>
                  <a:cubicBezTo>
                    <a:pt x="643" y="49"/>
                    <a:pt x="607" y="3"/>
                    <a:pt x="578" y="0"/>
                  </a:cubicBezTo>
                  <a:cubicBezTo>
                    <a:pt x="603" y="66"/>
                    <a:pt x="527" y="121"/>
                    <a:pt x="468" y="141"/>
                  </a:cubicBezTo>
                  <a:cubicBezTo>
                    <a:pt x="466" y="144"/>
                    <a:pt x="465" y="146"/>
                    <a:pt x="463" y="149"/>
                  </a:cubicBezTo>
                  <a:cubicBezTo>
                    <a:pt x="436" y="162"/>
                    <a:pt x="413" y="180"/>
                    <a:pt x="396" y="201"/>
                  </a:cubicBezTo>
                  <a:cubicBezTo>
                    <a:pt x="325" y="260"/>
                    <a:pt x="271" y="356"/>
                    <a:pt x="262" y="431"/>
                  </a:cubicBezTo>
                  <a:cubicBezTo>
                    <a:pt x="260" y="441"/>
                    <a:pt x="261" y="450"/>
                    <a:pt x="263" y="457"/>
                  </a:cubicBezTo>
                  <a:cubicBezTo>
                    <a:pt x="254" y="473"/>
                    <a:pt x="248" y="491"/>
                    <a:pt x="245" y="510"/>
                  </a:cubicBezTo>
                  <a:cubicBezTo>
                    <a:pt x="240" y="536"/>
                    <a:pt x="241" y="565"/>
                    <a:pt x="247" y="591"/>
                  </a:cubicBezTo>
                  <a:cubicBezTo>
                    <a:pt x="253" y="618"/>
                    <a:pt x="264" y="643"/>
                    <a:pt x="279" y="662"/>
                  </a:cubicBezTo>
                  <a:cubicBezTo>
                    <a:pt x="292" y="677"/>
                    <a:pt x="307" y="689"/>
                    <a:pt x="325" y="695"/>
                  </a:cubicBezTo>
                  <a:cubicBezTo>
                    <a:pt x="349" y="745"/>
                    <a:pt x="382" y="788"/>
                    <a:pt x="423" y="820"/>
                  </a:cubicBezTo>
                  <a:cubicBezTo>
                    <a:pt x="418" y="868"/>
                    <a:pt x="396" y="908"/>
                    <a:pt x="335" y="932"/>
                  </a:cubicBezTo>
                  <a:cubicBezTo>
                    <a:pt x="195" y="987"/>
                    <a:pt x="0" y="1002"/>
                    <a:pt x="4" y="1166"/>
                  </a:cubicBezTo>
                  <a:cubicBezTo>
                    <a:pt x="5" y="1201"/>
                    <a:pt x="20" y="1239"/>
                    <a:pt x="43" y="1276"/>
                  </a:cubicBezTo>
                  <a:cubicBezTo>
                    <a:pt x="1131" y="1276"/>
                    <a:pt x="1131" y="1276"/>
                    <a:pt x="1131" y="1276"/>
                  </a:cubicBezTo>
                  <a:cubicBezTo>
                    <a:pt x="1154" y="1239"/>
                    <a:pt x="1169" y="1201"/>
                    <a:pt x="1170" y="1166"/>
                  </a:cubicBezTo>
                  <a:cubicBezTo>
                    <a:pt x="1175" y="1002"/>
                    <a:pt x="979" y="987"/>
                    <a:pt x="840" y="932"/>
                  </a:cubicBezTo>
                  <a:close/>
                  <a:moveTo>
                    <a:pt x="343" y="674"/>
                  </a:moveTo>
                  <a:cubicBezTo>
                    <a:pt x="273" y="662"/>
                    <a:pt x="247" y="537"/>
                    <a:pt x="284" y="470"/>
                  </a:cubicBezTo>
                  <a:cubicBezTo>
                    <a:pt x="285" y="469"/>
                    <a:pt x="285" y="469"/>
                    <a:pt x="285" y="468"/>
                  </a:cubicBezTo>
                  <a:cubicBezTo>
                    <a:pt x="286" y="468"/>
                    <a:pt x="286" y="468"/>
                    <a:pt x="286" y="467"/>
                  </a:cubicBezTo>
                  <a:cubicBezTo>
                    <a:pt x="288" y="464"/>
                    <a:pt x="290" y="460"/>
                    <a:pt x="294" y="457"/>
                  </a:cubicBezTo>
                  <a:cubicBezTo>
                    <a:pt x="298" y="453"/>
                    <a:pt x="303" y="449"/>
                    <a:pt x="310" y="449"/>
                  </a:cubicBezTo>
                  <a:cubicBezTo>
                    <a:pt x="326" y="449"/>
                    <a:pt x="337" y="470"/>
                    <a:pt x="344" y="490"/>
                  </a:cubicBezTo>
                  <a:cubicBezTo>
                    <a:pt x="357" y="529"/>
                    <a:pt x="364" y="548"/>
                    <a:pt x="361" y="475"/>
                  </a:cubicBezTo>
                  <a:cubicBezTo>
                    <a:pt x="359" y="428"/>
                    <a:pt x="370" y="377"/>
                    <a:pt x="391" y="330"/>
                  </a:cubicBezTo>
                  <a:cubicBezTo>
                    <a:pt x="411" y="301"/>
                    <a:pt x="433" y="288"/>
                    <a:pt x="491" y="303"/>
                  </a:cubicBezTo>
                  <a:cubicBezTo>
                    <a:pt x="520" y="310"/>
                    <a:pt x="555" y="315"/>
                    <a:pt x="594" y="315"/>
                  </a:cubicBezTo>
                  <a:cubicBezTo>
                    <a:pt x="632" y="315"/>
                    <a:pt x="668" y="310"/>
                    <a:pt x="697" y="303"/>
                  </a:cubicBezTo>
                  <a:cubicBezTo>
                    <a:pt x="750" y="289"/>
                    <a:pt x="763" y="302"/>
                    <a:pt x="785" y="331"/>
                  </a:cubicBezTo>
                  <a:cubicBezTo>
                    <a:pt x="785" y="331"/>
                    <a:pt x="785" y="332"/>
                    <a:pt x="786" y="332"/>
                  </a:cubicBezTo>
                  <a:cubicBezTo>
                    <a:pt x="806" y="378"/>
                    <a:pt x="817" y="428"/>
                    <a:pt x="815" y="475"/>
                  </a:cubicBezTo>
                  <a:cubicBezTo>
                    <a:pt x="812" y="548"/>
                    <a:pt x="818" y="529"/>
                    <a:pt x="831" y="490"/>
                  </a:cubicBezTo>
                  <a:cubicBezTo>
                    <a:pt x="838" y="470"/>
                    <a:pt x="849" y="449"/>
                    <a:pt x="865" y="449"/>
                  </a:cubicBezTo>
                  <a:cubicBezTo>
                    <a:pt x="871" y="449"/>
                    <a:pt x="876" y="452"/>
                    <a:pt x="880" y="455"/>
                  </a:cubicBezTo>
                  <a:cubicBezTo>
                    <a:pt x="932" y="516"/>
                    <a:pt x="907" y="661"/>
                    <a:pt x="832" y="674"/>
                  </a:cubicBezTo>
                  <a:cubicBezTo>
                    <a:pt x="786" y="775"/>
                    <a:pt x="702" y="851"/>
                    <a:pt x="587" y="851"/>
                  </a:cubicBezTo>
                  <a:cubicBezTo>
                    <a:pt x="472" y="851"/>
                    <a:pt x="389" y="775"/>
                    <a:pt x="343" y="674"/>
                  </a:cubicBezTo>
                  <a:close/>
                  <a:moveTo>
                    <a:pt x="589" y="1200"/>
                  </a:moveTo>
                  <a:cubicBezTo>
                    <a:pt x="496" y="1163"/>
                    <a:pt x="382" y="1099"/>
                    <a:pt x="366" y="963"/>
                  </a:cubicBezTo>
                  <a:cubicBezTo>
                    <a:pt x="416" y="946"/>
                    <a:pt x="445" y="899"/>
                    <a:pt x="461" y="845"/>
                  </a:cubicBezTo>
                  <a:cubicBezTo>
                    <a:pt x="498" y="865"/>
                    <a:pt x="540" y="877"/>
                    <a:pt x="587" y="877"/>
                  </a:cubicBezTo>
                  <a:cubicBezTo>
                    <a:pt x="635" y="877"/>
                    <a:pt x="679" y="865"/>
                    <a:pt x="717" y="843"/>
                  </a:cubicBezTo>
                  <a:cubicBezTo>
                    <a:pt x="732" y="898"/>
                    <a:pt x="761" y="945"/>
                    <a:pt x="812" y="963"/>
                  </a:cubicBezTo>
                  <a:cubicBezTo>
                    <a:pt x="797" y="1099"/>
                    <a:pt x="682" y="1163"/>
                    <a:pt x="589" y="1200"/>
                  </a:cubicBez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txBody>
            <a:bodyPr vert="horz" wrap="square" lIns="68580" tIns="34291" rIns="68580" bIns="34291" numCol="1" anchor="t" anchorCtr="0" compatLnSpc="1"/>
            <a:lstStyle/>
            <a:p>
              <a:pPr>
                <a:defRPr/>
              </a:pPr>
              <a:endParaRPr lang="en-IN" sz="1350">
                <a:solidFill>
                  <a:prstClr val="black"/>
                </a:solidFill>
                <a:latin typeface="Justus oldstyle"/>
              </a:endParaRPr>
            </a:p>
          </p:txBody>
        </p:sp>
      </p:grpSp>
      <p:sp>
        <p:nvSpPr>
          <p:cNvPr id="1220414146" name="稻壳儿原创设计师：老油条_29"/>
          <p:cNvSpPr txBox="1"/>
          <p:nvPr/>
        </p:nvSpPr>
        <p:spPr bwMode="auto">
          <a:xfrm>
            <a:off x="952953" y="5074320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743387434" name="稻壳儿原创设计师：老油条_30"/>
          <p:cNvSpPr txBox="1"/>
          <p:nvPr/>
        </p:nvSpPr>
        <p:spPr bwMode="auto">
          <a:xfrm>
            <a:off x="1233425" y="4220411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274455048" name="稻壳儿原创设计师：老油条_31"/>
          <p:cNvSpPr txBox="1"/>
          <p:nvPr/>
        </p:nvSpPr>
        <p:spPr bwMode="auto">
          <a:xfrm>
            <a:off x="3834434" y="4220411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2002995944" name="稻壳儿原创设计师：老油条_32"/>
          <p:cNvSpPr txBox="1"/>
          <p:nvPr/>
        </p:nvSpPr>
        <p:spPr bwMode="auto">
          <a:xfrm>
            <a:off x="6435442" y="4220411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674895707" name="稻壳儿原创设计师：老油条_33"/>
          <p:cNvSpPr txBox="1"/>
          <p:nvPr/>
        </p:nvSpPr>
        <p:spPr bwMode="auto">
          <a:xfrm>
            <a:off x="9036452" y="4220411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352889784" name="稻壳儿原创设计师：老油条_34"/>
          <p:cNvSpPr txBox="1"/>
          <p:nvPr/>
        </p:nvSpPr>
        <p:spPr bwMode="auto">
          <a:xfrm>
            <a:off x="3564405" y="5074320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272831185" name="稻壳儿原创设计师：老油条_35"/>
          <p:cNvSpPr txBox="1"/>
          <p:nvPr/>
        </p:nvSpPr>
        <p:spPr bwMode="auto">
          <a:xfrm>
            <a:off x="6175855" y="5074320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1581376482" name="稻壳儿原创设计师：老油条_36"/>
          <p:cNvSpPr txBox="1"/>
          <p:nvPr/>
        </p:nvSpPr>
        <p:spPr bwMode="auto">
          <a:xfrm>
            <a:off x="8787306" y="5074320"/>
            <a:ext cx="2452459" cy="105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256014529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623598484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676215332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加入我们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2093132364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481673958" name="稻壳儿原创设计师：老油条_5"/>
          <p:cNvSpPr/>
          <p:nvPr/>
        </p:nvSpPr>
        <p:spPr bwMode="auto">
          <a:xfrm>
            <a:off x="6238237" y="3422873"/>
            <a:ext cx="2366854" cy="2369179"/>
          </a:xfrm>
          <a:custGeom>
            <a:avLst/>
            <a:gdLst>
              <a:gd name="T0" fmla="*/ 646 w 861"/>
              <a:gd name="T1" fmla="*/ 430 h 861"/>
              <a:gd name="T2" fmla="*/ 430 w 861"/>
              <a:gd name="T3" fmla="*/ 645 h 861"/>
              <a:gd name="T4" fmla="*/ 215 w 861"/>
              <a:gd name="T5" fmla="*/ 430 h 861"/>
              <a:gd name="T6" fmla="*/ 430 w 861"/>
              <a:gd name="T7" fmla="*/ 215 h 861"/>
              <a:gd name="T8" fmla="*/ 488 w 861"/>
              <a:gd name="T9" fmla="*/ 223 h 861"/>
              <a:gd name="T10" fmla="*/ 418 w 861"/>
              <a:gd name="T11" fmla="*/ 0 h 861"/>
              <a:gd name="T12" fmla="*/ 0 w 861"/>
              <a:gd name="T13" fmla="*/ 430 h 861"/>
              <a:gd name="T14" fmla="*/ 430 w 861"/>
              <a:gd name="T15" fmla="*/ 861 h 861"/>
              <a:gd name="T16" fmla="*/ 861 w 861"/>
              <a:gd name="T17" fmla="*/ 430 h 861"/>
              <a:gd name="T18" fmla="*/ 742 w 861"/>
              <a:gd name="T19" fmla="*/ 133 h 861"/>
              <a:gd name="T20" fmla="*/ 590 w 861"/>
              <a:gd name="T21" fmla="*/ 286 h 861"/>
              <a:gd name="T22" fmla="*/ 646 w 861"/>
              <a:gd name="T23" fmla="*/ 430 h 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1" h="861" fill="norm" stroke="1" extrusionOk="0">
                <a:moveTo>
                  <a:pt x="646" y="430"/>
                </a:moveTo>
                <a:cubicBezTo>
                  <a:pt x="646" y="549"/>
                  <a:pt x="549" y="645"/>
                  <a:pt x="430" y="645"/>
                </a:cubicBezTo>
                <a:cubicBezTo>
                  <a:pt x="311" y="645"/>
                  <a:pt x="215" y="549"/>
                  <a:pt x="215" y="430"/>
                </a:cubicBezTo>
                <a:cubicBezTo>
                  <a:pt x="215" y="311"/>
                  <a:pt x="311" y="215"/>
                  <a:pt x="430" y="215"/>
                </a:cubicBezTo>
                <a:cubicBezTo>
                  <a:pt x="450" y="215"/>
                  <a:pt x="470" y="218"/>
                  <a:pt x="488" y="223"/>
                </a:cubicBezTo>
                <a:cubicBezTo>
                  <a:pt x="447" y="156"/>
                  <a:pt x="422" y="80"/>
                  <a:pt x="418" y="0"/>
                </a:cubicBezTo>
                <a:cubicBezTo>
                  <a:pt x="186" y="6"/>
                  <a:pt x="0" y="196"/>
                  <a:pt x="0" y="430"/>
                </a:cubicBezTo>
                <a:cubicBezTo>
                  <a:pt x="0" y="668"/>
                  <a:pt x="192" y="861"/>
                  <a:pt x="430" y="861"/>
                </a:cubicBezTo>
                <a:cubicBezTo>
                  <a:pt x="668" y="861"/>
                  <a:pt x="861" y="668"/>
                  <a:pt x="861" y="430"/>
                </a:cubicBezTo>
                <a:cubicBezTo>
                  <a:pt x="861" y="315"/>
                  <a:pt x="816" y="211"/>
                  <a:pt x="742" y="133"/>
                </a:cubicBezTo>
                <a:cubicBezTo>
                  <a:pt x="590" y="286"/>
                  <a:pt x="590" y="286"/>
                  <a:pt x="590" y="286"/>
                </a:cubicBezTo>
                <a:cubicBezTo>
                  <a:pt x="625" y="325"/>
                  <a:pt x="646" y="375"/>
                  <a:pt x="646" y="430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id-ID" sz="1050">
              <a:solidFill>
                <a:schemeClr val="accent3"/>
              </a:solidFill>
            </a:endParaRPr>
          </a:p>
        </p:txBody>
      </p:sp>
      <p:sp>
        <p:nvSpPr>
          <p:cNvPr id="237784279" name="稻壳儿原创设计师：老油条_6"/>
          <p:cNvSpPr/>
          <p:nvPr/>
        </p:nvSpPr>
        <p:spPr bwMode="auto">
          <a:xfrm>
            <a:off x="7496609" y="2166347"/>
            <a:ext cx="2366854" cy="2063590"/>
          </a:xfrm>
          <a:custGeom>
            <a:avLst/>
            <a:gdLst>
              <a:gd name="T0" fmla="*/ 739 w 861"/>
              <a:gd name="T1" fmla="*/ 731 h 750"/>
              <a:gd name="T2" fmla="*/ 739 w 861"/>
              <a:gd name="T3" fmla="*/ 730 h 750"/>
              <a:gd name="T4" fmla="*/ 861 w 861"/>
              <a:gd name="T5" fmla="*/ 431 h 750"/>
              <a:gd name="T6" fmla="*/ 430 w 861"/>
              <a:gd name="T7" fmla="*/ 0 h 750"/>
              <a:gd name="T8" fmla="*/ 0 w 861"/>
              <a:gd name="T9" fmla="*/ 431 h 750"/>
              <a:gd name="T10" fmla="*/ 120 w 861"/>
              <a:gd name="T11" fmla="*/ 729 h 750"/>
              <a:gd name="T12" fmla="*/ 120 w 861"/>
              <a:gd name="T13" fmla="*/ 730 h 750"/>
              <a:gd name="T14" fmla="*/ 132 w 861"/>
              <a:gd name="T15" fmla="*/ 742 h 750"/>
              <a:gd name="T16" fmla="*/ 284 w 861"/>
              <a:gd name="T17" fmla="*/ 589 h 750"/>
              <a:gd name="T18" fmla="*/ 278 w 861"/>
              <a:gd name="T19" fmla="*/ 583 h 750"/>
              <a:gd name="T20" fmla="*/ 277 w 861"/>
              <a:gd name="T21" fmla="*/ 582 h 750"/>
              <a:gd name="T22" fmla="*/ 215 w 861"/>
              <a:gd name="T23" fmla="*/ 431 h 750"/>
              <a:gd name="T24" fmla="*/ 430 w 861"/>
              <a:gd name="T25" fmla="*/ 215 h 750"/>
              <a:gd name="T26" fmla="*/ 645 w 861"/>
              <a:gd name="T27" fmla="*/ 431 h 750"/>
              <a:gd name="T28" fmla="*/ 584 w 861"/>
              <a:gd name="T29" fmla="*/ 581 h 750"/>
              <a:gd name="T30" fmla="*/ 584 w 861"/>
              <a:gd name="T31" fmla="*/ 581 h 750"/>
              <a:gd name="T32" fmla="*/ 584 w 861"/>
              <a:gd name="T33" fmla="*/ 581 h 750"/>
              <a:gd name="T34" fmla="*/ 563 w 861"/>
              <a:gd name="T35" fmla="*/ 603 h 750"/>
              <a:gd name="T36" fmla="*/ 721 w 861"/>
              <a:gd name="T37" fmla="*/ 750 h 750"/>
              <a:gd name="T38" fmla="*/ 739 w 861"/>
              <a:gd name="T39" fmla="*/ 731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61" h="750" fill="norm" stroke="1" extrusionOk="0">
                <a:moveTo>
                  <a:pt x="739" y="731"/>
                </a:moveTo>
                <a:cubicBezTo>
                  <a:pt x="739" y="730"/>
                  <a:pt x="739" y="730"/>
                  <a:pt x="739" y="730"/>
                </a:cubicBezTo>
                <a:cubicBezTo>
                  <a:pt x="814" y="653"/>
                  <a:pt x="861" y="547"/>
                  <a:pt x="861" y="431"/>
                </a:cubicBezTo>
                <a:cubicBezTo>
                  <a:pt x="861" y="193"/>
                  <a:pt x="668" y="0"/>
                  <a:pt x="430" y="0"/>
                </a:cubicBezTo>
                <a:cubicBezTo>
                  <a:pt x="192" y="0"/>
                  <a:pt x="0" y="193"/>
                  <a:pt x="0" y="431"/>
                </a:cubicBezTo>
                <a:cubicBezTo>
                  <a:pt x="0" y="547"/>
                  <a:pt x="45" y="652"/>
                  <a:pt x="120" y="729"/>
                </a:cubicBezTo>
                <a:cubicBezTo>
                  <a:pt x="120" y="730"/>
                  <a:pt x="120" y="730"/>
                  <a:pt x="120" y="730"/>
                </a:cubicBezTo>
                <a:cubicBezTo>
                  <a:pt x="124" y="734"/>
                  <a:pt x="128" y="738"/>
                  <a:pt x="132" y="742"/>
                </a:cubicBezTo>
                <a:cubicBezTo>
                  <a:pt x="284" y="589"/>
                  <a:pt x="284" y="589"/>
                  <a:pt x="284" y="589"/>
                </a:cubicBezTo>
                <a:cubicBezTo>
                  <a:pt x="282" y="587"/>
                  <a:pt x="280" y="585"/>
                  <a:pt x="278" y="583"/>
                </a:cubicBezTo>
                <a:cubicBezTo>
                  <a:pt x="277" y="582"/>
                  <a:pt x="277" y="582"/>
                  <a:pt x="277" y="582"/>
                </a:cubicBezTo>
                <a:cubicBezTo>
                  <a:pt x="239" y="543"/>
                  <a:pt x="215" y="490"/>
                  <a:pt x="215" y="431"/>
                </a:cubicBezTo>
                <a:cubicBezTo>
                  <a:pt x="215" y="312"/>
                  <a:pt x="311" y="215"/>
                  <a:pt x="430" y="215"/>
                </a:cubicBezTo>
                <a:cubicBezTo>
                  <a:pt x="549" y="215"/>
                  <a:pt x="645" y="312"/>
                  <a:pt x="645" y="431"/>
                </a:cubicBezTo>
                <a:cubicBezTo>
                  <a:pt x="645" y="489"/>
                  <a:pt x="622" y="542"/>
                  <a:pt x="584" y="581"/>
                </a:cubicBezTo>
                <a:cubicBezTo>
                  <a:pt x="584" y="581"/>
                  <a:pt x="584" y="581"/>
                  <a:pt x="584" y="581"/>
                </a:cubicBezTo>
                <a:cubicBezTo>
                  <a:pt x="584" y="581"/>
                  <a:pt x="584" y="581"/>
                  <a:pt x="584" y="581"/>
                </a:cubicBezTo>
                <a:cubicBezTo>
                  <a:pt x="577" y="588"/>
                  <a:pt x="570" y="596"/>
                  <a:pt x="563" y="603"/>
                </a:cubicBezTo>
                <a:cubicBezTo>
                  <a:pt x="721" y="750"/>
                  <a:pt x="721" y="750"/>
                  <a:pt x="721" y="750"/>
                </a:cubicBezTo>
                <a:cubicBezTo>
                  <a:pt x="727" y="743"/>
                  <a:pt x="733" y="737"/>
                  <a:pt x="739" y="731"/>
                </a:cubicBezTo>
                <a:close/>
              </a:path>
            </a:pathLst>
          </a:custGeom>
          <a:solidFill>
            <a:srgbClr val="1F5C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id-ID" sz="1050"/>
          </a:p>
        </p:txBody>
      </p:sp>
      <p:sp>
        <p:nvSpPr>
          <p:cNvPr id="755798850" name="稻壳儿原创设计师：老油条_7"/>
          <p:cNvSpPr/>
          <p:nvPr/>
        </p:nvSpPr>
        <p:spPr bwMode="auto">
          <a:xfrm>
            <a:off x="8752657" y="3422873"/>
            <a:ext cx="2370339" cy="2369179"/>
          </a:xfrm>
          <a:custGeom>
            <a:avLst/>
            <a:gdLst>
              <a:gd name="T0" fmla="*/ 443 w 862"/>
              <a:gd name="T1" fmla="*/ 0 h 861"/>
              <a:gd name="T2" fmla="*/ 373 w 862"/>
              <a:gd name="T3" fmla="*/ 223 h 861"/>
              <a:gd name="T4" fmla="*/ 431 w 862"/>
              <a:gd name="T5" fmla="*/ 215 h 861"/>
              <a:gd name="T6" fmla="*/ 646 w 862"/>
              <a:gd name="T7" fmla="*/ 430 h 861"/>
              <a:gd name="T8" fmla="*/ 431 w 862"/>
              <a:gd name="T9" fmla="*/ 645 h 861"/>
              <a:gd name="T10" fmla="*/ 216 w 862"/>
              <a:gd name="T11" fmla="*/ 430 h 861"/>
              <a:gd name="T12" fmla="*/ 264 w 862"/>
              <a:gd name="T13" fmla="*/ 294 h 861"/>
              <a:gd name="T14" fmla="*/ 106 w 862"/>
              <a:gd name="T15" fmla="*/ 147 h 861"/>
              <a:gd name="T16" fmla="*/ 0 w 862"/>
              <a:gd name="T17" fmla="*/ 430 h 861"/>
              <a:gd name="T18" fmla="*/ 431 w 862"/>
              <a:gd name="T19" fmla="*/ 861 h 861"/>
              <a:gd name="T20" fmla="*/ 862 w 862"/>
              <a:gd name="T21" fmla="*/ 430 h 861"/>
              <a:gd name="T22" fmla="*/ 443 w 862"/>
              <a:gd name="T23" fmla="*/ 0 h 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62" h="861" fill="norm" stroke="1" extrusionOk="0">
                <a:moveTo>
                  <a:pt x="443" y="0"/>
                </a:moveTo>
                <a:cubicBezTo>
                  <a:pt x="439" y="80"/>
                  <a:pt x="415" y="156"/>
                  <a:pt x="373" y="223"/>
                </a:cubicBezTo>
                <a:cubicBezTo>
                  <a:pt x="391" y="218"/>
                  <a:pt x="411" y="215"/>
                  <a:pt x="431" y="215"/>
                </a:cubicBezTo>
                <a:cubicBezTo>
                  <a:pt x="550" y="215"/>
                  <a:pt x="646" y="311"/>
                  <a:pt x="646" y="430"/>
                </a:cubicBezTo>
                <a:cubicBezTo>
                  <a:pt x="646" y="549"/>
                  <a:pt x="550" y="645"/>
                  <a:pt x="431" y="645"/>
                </a:cubicBezTo>
                <a:cubicBezTo>
                  <a:pt x="312" y="645"/>
                  <a:pt x="216" y="549"/>
                  <a:pt x="216" y="430"/>
                </a:cubicBezTo>
                <a:cubicBezTo>
                  <a:pt x="216" y="378"/>
                  <a:pt x="234" y="331"/>
                  <a:pt x="264" y="294"/>
                </a:cubicBezTo>
                <a:cubicBezTo>
                  <a:pt x="106" y="147"/>
                  <a:pt x="106" y="147"/>
                  <a:pt x="106" y="147"/>
                </a:cubicBezTo>
                <a:cubicBezTo>
                  <a:pt x="40" y="223"/>
                  <a:pt x="0" y="322"/>
                  <a:pt x="0" y="430"/>
                </a:cubicBezTo>
                <a:cubicBezTo>
                  <a:pt x="0" y="668"/>
                  <a:pt x="193" y="861"/>
                  <a:pt x="431" y="861"/>
                </a:cubicBezTo>
                <a:cubicBezTo>
                  <a:pt x="669" y="861"/>
                  <a:pt x="862" y="668"/>
                  <a:pt x="862" y="430"/>
                </a:cubicBezTo>
                <a:cubicBezTo>
                  <a:pt x="862" y="196"/>
                  <a:pt x="675" y="6"/>
                  <a:pt x="443" y="0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id-ID" sz="1050"/>
          </a:p>
        </p:txBody>
      </p:sp>
      <p:sp>
        <p:nvSpPr>
          <p:cNvPr id="1579298668" name="稻壳儿原创设计师：老油条_8"/>
          <p:cNvSpPr/>
          <p:nvPr/>
        </p:nvSpPr>
        <p:spPr bwMode="auto">
          <a:xfrm>
            <a:off x="6942327" y="4128125"/>
            <a:ext cx="958673" cy="958673"/>
          </a:xfrm>
          <a:prstGeom prst="ellipse">
            <a:avLst/>
          </a:pr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4800">
              <a:solidFill>
                <a:srgbClr val="FAFAFA"/>
              </a:solidFill>
            </a:endParaRPr>
          </a:p>
        </p:txBody>
      </p:sp>
      <p:sp>
        <p:nvSpPr>
          <p:cNvPr id="881719622" name="稻壳儿原创设计师：老油条_9"/>
          <p:cNvSpPr/>
          <p:nvPr/>
        </p:nvSpPr>
        <p:spPr bwMode="auto">
          <a:xfrm>
            <a:off x="9458490" y="4128125"/>
            <a:ext cx="958673" cy="958673"/>
          </a:xfrm>
          <a:prstGeom prst="ellipse">
            <a:avLst/>
          </a:pr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4800">
              <a:solidFill>
                <a:srgbClr val="FAFAFA"/>
              </a:solidFill>
            </a:endParaRPr>
          </a:p>
        </p:txBody>
      </p:sp>
      <p:sp>
        <p:nvSpPr>
          <p:cNvPr id="1407934030" name="稻壳儿原创设计师：老油条_10"/>
          <p:cNvSpPr/>
          <p:nvPr/>
        </p:nvSpPr>
        <p:spPr bwMode="auto">
          <a:xfrm>
            <a:off x="8200699" y="2868140"/>
            <a:ext cx="958673" cy="958673"/>
          </a:xfrm>
          <a:prstGeom prst="ellipse">
            <a:avLst/>
          </a:prstGeom>
          <a:solidFill>
            <a:srgbClr val="1F5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4800">
              <a:solidFill>
                <a:srgbClr val="FAFAFA"/>
              </a:solidFill>
            </a:endParaRPr>
          </a:p>
        </p:txBody>
      </p:sp>
      <p:grpSp>
        <p:nvGrpSpPr>
          <p:cNvPr id="1680676634" name="稻壳儿原创设计师：老油条_11"/>
          <p:cNvGrpSpPr/>
          <p:nvPr/>
        </p:nvGrpSpPr>
        <p:grpSpPr bwMode="auto">
          <a:xfrm>
            <a:off x="1069005" y="2150446"/>
            <a:ext cx="624548" cy="624548"/>
            <a:chOff x="1084498" y="1950752"/>
            <a:chExt cx="624548" cy="624548"/>
          </a:xfrm>
        </p:grpSpPr>
        <p:sp>
          <p:nvSpPr>
            <p:cNvPr id="17" name="Oval 343"/>
            <p:cNvSpPr/>
            <p:nvPr/>
          </p:nvSpPr>
          <p:spPr bwMode="auto">
            <a:xfrm>
              <a:off x="1084498" y="1950752"/>
              <a:ext cx="624548" cy="624548"/>
            </a:xfrm>
            <a:prstGeom prst="ellipse">
              <a:avLst/>
            </a:pr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900"/>
            </a:p>
          </p:txBody>
        </p:sp>
        <p:sp>
          <p:nvSpPr>
            <p:cNvPr id="18" name="Freeform 971"/>
            <p:cNvSpPr>
              <a:spLocks noEditPoints="1"/>
            </p:cNvSpPr>
            <p:nvPr/>
          </p:nvSpPr>
          <p:spPr bwMode="auto">
            <a:xfrm>
              <a:off x="1276013" y="2135715"/>
              <a:ext cx="241518" cy="254622"/>
            </a:xfrm>
            <a:custGeom>
              <a:avLst/>
              <a:gdLst>
                <a:gd name="T0" fmla="*/ 97 w 169"/>
                <a:gd name="T1" fmla="*/ 82 h 178"/>
                <a:gd name="T2" fmla="*/ 110 w 169"/>
                <a:gd name="T3" fmla="*/ 90 h 178"/>
                <a:gd name="T4" fmla="*/ 128 w 169"/>
                <a:gd name="T5" fmla="*/ 81 h 178"/>
                <a:gd name="T6" fmla="*/ 137 w 169"/>
                <a:gd name="T7" fmla="*/ 91 h 178"/>
                <a:gd name="T8" fmla="*/ 150 w 169"/>
                <a:gd name="T9" fmla="*/ 90 h 178"/>
                <a:gd name="T10" fmla="*/ 159 w 169"/>
                <a:gd name="T11" fmla="*/ 113 h 178"/>
                <a:gd name="T12" fmla="*/ 169 w 169"/>
                <a:gd name="T13" fmla="*/ 122 h 178"/>
                <a:gd name="T14" fmla="*/ 160 w 169"/>
                <a:gd name="T15" fmla="*/ 140 h 178"/>
                <a:gd name="T16" fmla="*/ 160 w 169"/>
                <a:gd name="T17" fmla="*/ 153 h 178"/>
                <a:gd name="T18" fmla="*/ 141 w 169"/>
                <a:gd name="T19" fmla="*/ 165 h 178"/>
                <a:gd name="T20" fmla="*/ 128 w 169"/>
                <a:gd name="T21" fmla="*/ 178 h 178"/>
                <a:gd name="T22" fmla="*/ 110 w 169"/>
                <a:gd name="T23" fmla="*/ 173 h 178"/>
                <a:gd name="T24" fmla="*/ 101 w 169"/>
                <a:gd name="T25" fmla="*/ 165 h 178"/>
                <a:gd name="T26" fmla="*/ 91 w 169"/>
                <a:gd name="T27" fmla="*/ 178 h 178"/>
                <a:gd name="T28" fmla="*/ 27 w 169"/>
                <a:gd name="T29" fmla="*/ 164 h 178"/>
                <a:gd name="T30" fmla="*/ 0 w 169"/>
                <a:gd name="T31" fmla="*/ 149 h 178"/>
                <a:gd name="T32" fmla="*/ 29 w 169"/>
                <a:gd name="T33" fmla="*/ 82 h 178"/>
                <a:gd name="T34" fmla="*/ 121 w 169"/>
                <a:gd name="T35" fmla="*/ 111 h 178"/>
                <a:gd name="T36" fmla="*/ 139 w 169"/>
                <a:gd name="T37" fmla="*/ 129 h 178"/>
                <a:gd name="T38" fmla="*/ 108 w 169"/>
                <a:gd name="T39" fmla="*/ 142 h 178"/>
                <a:gd name="T40" fmla="*/ 128 w 169"/>
                <a:gd name="T41" fmla="*/ 122 h 178"/>
                <a:gd name="T42" fmla="*/ 111 w 169"/>
                <a:gd name="T43" fmla="*/ 129 h 178"/>
                <a:gd name="T44" fmla="*/ 128 w 169"/>
                <a:gd name="T45" fmla="*/ 136 h 178"/>
                <a:gd name="T46" fmla="*/ 88 w 169"/>
                <a:gd name="T47" fmla="*/ 94 h 178"/>
                <a:gd name="T48" fmla="*/ 17 w 169"/>
                <a:gd name="T49" fmla="*/ 119 h 178"/>
                <a:gd name="T50" fmla="*/ 32 w 169"/>
                <a:gd name="T51" fmla="*/ 150 h 178"/>
                <a:gd name="T52" fmla="*/ 41 w 169"/>
                <a:gd name="T53" fmla="*/ 157 h 178"/>
                <a:gd name="T54" fmla="*/ 85 w 169"/>
                <a:gd name="T55" fmla="*/ 162 h 178"/>
                <a:gd name="T56" fmla="*/ 83 w 169"/>
                <a:gd name="T57" fmla="*/ 145 h 178"/>
                <a:gd name="T58" fmla="*/ 72 w 169"/>
                <a:gd name="T59" fmla="*/ 136 h 178"/>
                <a:gd name="T60" fmla="*/ 81 w 169"/>
                <a:gd name="T61" fmla="*/ 118 h 178"/>
                <a:gd name="T62" fmla="*/ 81 w 169"/>
                <a:gd name="T63" fmla="*/ 106 h 178"/>
                <a:gd name="T64" fmla="*/ 133 w 169"/>
                <a:gd name="T65" fmla="*/ 99 h 178"/>
                <a:gd name="T66" fmla="*/ 118 w 169"/>
                <a:gd name="T67" fmla="*/ 89 h 178"/>
                <a:gd name="T68" fmla="*/ 108 w 169"/>
                <a:gd name="T69" fmla="*/ 99 h 178"/>
                <a:gd name="T70" fmla="*/ 90 w 169"/>
                <a:gd name="T71" fmla="*/ 103 h 178"/>
                <a:gd name="T72" fmla="*/ 91 w 169"/>
                <a:gd name="T73" fmla="*/ 117 h 178"/>
                <a:gd name="T74" fmla="*/ 81 w 169"/>
                <a:gd name="T75" fmla="*/ 132 h 178"/>
                <a:gd name="T76" fmla="*/ 91 w 169"/>
                <a:gd name="T77" fmla="*/ 142 h 178"/>
                <a:gd name="T78" fmla="*/ 90 w 169"/>
                <a:gd name="T79" fmla="*/ 155 h 178"/>
                <a:gd name="T80" fmla="*/ 108 w 169"/>
                <a:gd name="T81" fmla="*/ 159 h 178"/>
                <a:gd name="T82" fmla="*/ 118 w 169"/>
                <a:gd name="T83" fmla="*/ 169 h 178"/>
                <a:gd name="T84" fmla="*/ 133 w 169"/>
                <a:gd name="T85" fmla="*/ 159 h 178"/>
                <a:gd name="T86" fmla="*/ 147 w 169"/>
                <a:gd name="T87" fmla="*/ 160 h 178"/>
                <a:gd name="T88" fmla="*/ 151 w 169"/>
                <a:gd name="T89" fmla="*/ 142 h 178"/>
                <a:gd name="T90" fmla="*/ 161 w 169"/>
                <a:gd name="T91" fmla="*/ 132 h 178"/>
                <a:gd name="T92" fmla="*/ 153 w 169"/>
                <a:gd name="T93" fmla="*/ 123 h 178"/>
                <a:gd name="T94" fmla="*/ 151 w 169"/>
                <a:gd name="T95" fmla="*/ 103 h 178"/>
                <a:gd name="T96" fmla="*/ 134 w 169"/>
                <a:gd name="T97" fmla="*/ 99 h 178"/>
                <a:gd name="T98" fmla="*/ 29 w 169"/>
                <a:gd name="T99" fmla="*/ 4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9" h="178" fill="norm" stroke="1" extrusionOk="0">
                  <a:moveTo>
                    <a:pt x="63" y="0"/>
                  </a:moveTo>
                  <a:cubicBezTo>
                    <a:pt x="89" y="0"/>
                    <a:pt x="111" y="21"/>
                    <a:pt x="111" y="48"/>
                  </a:cubicBezTo>
                  <a:cubicBezTo>
                    <a:pt x="111" y="61"/>
                    <a:pt x="106" y="73"/>
                    <a:pt x="97" y="82"/>
                  </a:cubicBezTo>
                  <a:cubicBezTo>
                    <a:pt x="97" y="82"/>
                    <a:pt x="97" y="82"/>
                    <a:pt x="97" y="82"/>
                  </a:cubicBezTo>
                  <a:cubicBezTo>
                    <a:pt x="97" y="82"/>
                    <a:pt x="97" y="82"/>
                    <a:pt x="97" y="82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9" y="85"/>
                    <a:pt x="102" y="88"/>
                    <a:pt x="105" y="91"/>
                  </a:cubicBezTo>
                  <a:cubicBezTo>
                    <a:pt x="107" y="90"/>
                    <a:pt x="108" y="90"/>
                    <a:pt x="110" y="90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10" y="82"/>
                    <a:pt x="111" y="81"/>
                    <a:pt x="114" y="81"/>
                  </a:cubicBezTo>
                  <a:cubicBezTo>
                    <a:pt x="114" y="81"/>
                    <a:pt x="114" y="81"/>
                    <a:pt x="114" y="81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30" y="81"/>
                    <a:pt x="132" y="82"/>
                    <a:pt x="132" y="85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90"/>
                    <a:pt x="132" y="90"/>
                    <a:pt x="132" y="90"/>
                  </a:cubicBezTo>
                  <a:cubicBezTo>
                    <a:pt x="134" y="90"/>
                    <a:pt x="135" y="91"/>
                    <a:pt x="137" y="91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38" y="92"/>
                    <a:pt x="139" y="93"/>
                    <a:pt x="141" y="93"/>
                  </a:cubicBezTo>
                  <a:cubicBezTo>
                    <a:pt x="144" y="90"/>
                    <a:pt x="144" y="90"/>
                    <a:pt x="144" y="90"/>
                  </a:cubicBezTo>
                  <a:cubicBezTo>
                    <a:pt x="146" y="88"/>
                    <a:pt x="149" y="88"/>
                    <a:pt x="150" y="9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62" y="101"/>
                    <a:pt x="162" y="104"/>
                    <a:pt x="160" y="106"/>
                  </a:cubicBezTo>
                  <a:cubicBezTo>
                    <a:pt x="157" y="109"/>
                    <a:pt x="157" y="109"/>
                    <a:pt x="157" y="109"/>
                  </a:cubicBezTo>
                  <a:cubicBezTo>
                    <a:pt x="157" y="111"/>
                    <a:pt x="158" y="112"/>
                    <a:pt x="159" y="113"/>
                  </a:cubicBezTo>
                  <a:cubicBezTo>
                    <a:pt x="159" y="115"/>
                    <a:pt x="160" y="116"/>
                    <a:pt x="160" y="118"/>
                  </a:cubicBezTo>
                  <a:cubicBezTo>
                    <a:pt x="165" y="118"/>
                    <a:pt x="165" y="118"/>
                    <a:pt x="165" y="118"/>
                  </a:cubicBezTo>
                  <a:cubicBezTo>
                    <a:pt x="168" y="118"/>
                    <a:pt x="169" y="120"/>
                    <a:pt x="169" y="122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36"/>
                    <a:pt x="169" y="136"/>
                    <a:pt x="169" y="136"/>
                  </a:cubicBezTo>
                  <a:cubicBezTo>
                    <a:pt x="169" y="139"/>
                    <a:pt x="168" y="140"/>
                    <a:pt x="165" y="140"/>
                  </a:cubicBezTo>
                  <a:cubicBezTo>
                    <a:pt x="165" y="140"/>
                    <a:pt x="165" y="140"/>
                    <a:pt x="165" y="140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0" y="142"/>
                    <a:pt x="159" y="143"/>
                    <a:pt x="159" y="145"/>
                  </a:cubicBezTo>
                  <a:cubicBezTo>
                    <a:pt x="159" y="145"/>
                    <a:pt x="159" y="145"/>
                    <a:pt x="159" y="145"/>
                  </a:cubicBezTo>
                  <a:cubicBezTo>
                    <a:pt x="158" y="146"/>
                    <a:pt x="157" y="148"/>
                    <a:pt x="157" y="149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2" y="154"/>
                    <a:pt x="162" y="157"/>
                    <a:pt x="160" y="159"/>
                  </a:cubicBezTo>
                  <a:cubicBezTo>
                    <a:pt x="150" y="168"/>
                    <a:pt x="150" y="168"/>
                    <a:pt x="150" y="168"/>
                  </a:cubicBezTo>
                  <a:cubicBezTo>
                    <a:pt x="149" y="170"/>
                    <a:pt x="146" y="170"/>
                    <a:pt x="144" y="168"/>
                  </a:cubicBezTo>
                  <a:cubicBezTo>
                    <a:pt x="141" y="165"/>
                    <a:pt x="141" y="165"/>
                    <a:pt x="141" y="165"/>
                  </a:cubicBezTo>
                  <a:cubicBezTo>
                    <a:pt x="139" y="166"/>
                    <a:pt x="138" y="166"/>
                    <a:pt x="137" y="167"/>
                  </a:cubicBezTo>
                  <a:cubicBezTo>
                    <a:pt x="135" y="168"/>
                    <a:pt x="134" y="168"/>
                    <a:pt x="132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32" y="176"/>
                    <a:pt x="130" y="178"/>
                    <a:pt x="128" y="178"/>
                  </a:cubicBezTo>
                  <a:cubicBezTo>
                    <a:pt x="128" y="178"/>
                    <a:pt x="128" y="178"/>
                    <a:pt x="128" y="178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1" y="178"/>
                    <a:pt x="110" y="176"/>
                    <a:pt x="110" y="173"/>
                  </a:cubicBezTo>
                  <a:cubicBezTo>
                    <a:pt x="110" y="173"/>
                    <a:pt x="110" y="173"/>
                    <a:pt x="110" y="173"/>
                  </a:cubicBezTo>
                  <a:cubicBezTo>
                    <a:pt x="110" y="169"/>
                    <a:pt x="110" y="169"/>
                    <a:pt x="110" y="169"/>
                  </a:cubicBezTo>
                  <a:cubicBezTo>
                    <a:pt x="108" y="168"/>
                    <a:pt x="106" y="168"/>
                    <a:pt x="105" y="167"/>
                  </a:cubicBezTo>
                  <a:cubicBezTo>
                    <a:pt x="105" y="167"/>
                    <a:pt x="105" y="167"/>
                    <a:pt x="105" y="167"/>
                  </a:cubicBezTo>
                  <a:cubicBezTo>
                    <a:pt x="103" y="166"/>
                    <a:pt x="102" y="166"/>
                    <a:pt x="101" y="165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99" y="171"/>
                    <a:pt x="99" y="171"/>
                    <a:pt x="99" y="171"/>
                  </a:cubicBezTo>
                  <a:cubicBezTo>
                    <a:pt x="99" y="175"/>
                    <a:pt x="95" y="178"/>
                    <a:pt x="92" y="178"/>
                  </a:cubicBezTo>
                  <a:cubicBezTo>
                    <a:pt x="91" y="178"/>
                    <a:pt x="91" y="178"/>
                    <a:pt x="91" y="178"/>
                  </a:cubicBezTo>
                  <a:cubicBezTo>
                    <a:pt x="34" y="178"/>
                    <a:pt x="34" y="178"/>
                    <a:pt x="34" y="178"/>
                  </a:cubicBezTo>
                  <a:cubicBezTo>
                    <a:pt x="30" y="178"/>
                    <a:pt x="27" y="175"/>
                    <a:pt x="27" y="171"/>
                  </a:cubicBezTo>
                  <a:cubicBezTo>
                    <a:pt x="27" y="171"/>
                    <a:pt x="27" y="171"/>
                    <a:pt x="27" y="171"/>
                  </a:cubicBezTo>
                  <a:cubicBezTo>
                    <a:pt x="27" y="164"/>
                    <a:pt x="27" y="164"/>
                    <a:pt x="27" y="164"/>
                  </a:cubicBezTo>
                  <a:cubicBezTo>
                    <a:pt x="13" y="164"/>
                    <a:pt x="13" y="164"/>
                    <a:pt x="13" y="164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8" y="164"/>
                    <a:pt x="5" y="161"/>
                    <a:pt x="3" y="159"/>
                  </a:cubicBezTo>
                  <a:cubicBezTo>
                    <a:pt x="1" y="156"/>
                    <a:pt x="0" y="152"/>
                    <a:pt x="0" y="149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26"/>
                    <a:pt x="1" y="120"/>
                    <a:pt x="4" y="113"/>
                  </a:cubicBezTo>
                  <a:cubicBezTo>
                    <a:pt x="9" y="101"/>
                    <a:pt x="20" y="92"/>
                    <a:pt x="29" y="83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19" y="73"/>
                    <a:pt x="14" y="61"/>
                    <a:pt x="14" y="48"/>
                  </a:cubicBezTo>
                  <a:cubicBezTo>
                    <a:pt x="14" y="21"/>
                    <a:pt x="36" y="0"/>
                    <a:pt x="63" y="0"/>
                  </a:cubicBezTo>
                  <a:close/>
                  <a:moveTo>
                    <a:pt x="121" y="111"/>
                  </a:moveTo>
                  <a:cubicBezTo>
                    <a:pt x="121" y="111"/>
                    <a:pt x="121" y="111"/>
                    <a:pt x="121" y="111"/>
                  </a:cubicBezTo>
                  <a:cubicBezTo>
                    <a:pt x="126" y="111"/>
                    <a:pt x="130" y="113"/>
                    <a:pt x="134" y="116"/>
                  </a:cubicBezTo>
                  <a:cubicBezTo>
                    <a:pt x="134" y="116"/>
                    <a:pt x="134" y="116"/>
                    <a:pt x="134" y="116"/>
                  </a:cubicBezTo>
                  <a:cubicBezTo>
                    <a:pt x="137" y="120"/>
                    <a:pt x="139" y="124"/>
                    <a:pt x="139" y="129"/>
                  </a:cubicBezTo>
                  <a:cubicBezTo>
                    <a:pt x="139" y="134"/>
                    <a:pt x="137" y="139"/>
                    <a:pt x="134" y="142"/>
                  </a:cubicBezTo>
                  <a:cubicBezTo>
                    <a:pt x="133" y="142"/>
                    <a:pt x="133" y="142"/>
                    <a:pt x="133" y="142"/>
                  </a:cubicBezTo>
                  <a:cubicBezTo>
                    <a:pt x="130" y="145"/>
                    <a:pt x="126" y="147"/>
                    <a:pt x="121" y="147"/>
                  </a:cubicBezTo>
                  <a:cubicBezTo>
                    <a:pt x="116" y="147"/>
                    <a:pt x="111" y="145"/>
                    <a:pt x="108" y="142"/>
                  </a:cubicBezTo>
                  <a:cubicBezTo>
                    <a:pt x="105" y="139"/>
                    <a:pt x="103" y="134"/>
                    <a:pt x="103" y="129"/>
                  </a:cubicBezTo>
                  <a:cubicBezTo>
                    <a:pt x="103" y="124"/>
                    <a:pt x="105" y="120"/>
                    <a:pt x="108" y="116"/>
                  </a:cubicBezTo>
                  <a:cubicBezTo>
                    <a:pt x="111" y="113"/>
                    <a:pt x="116" y="111"/>
                    <a:pt x="121" y="111"/>
                  </a:cubicBezTo>
                  <a:close/>
                  <a:moveTo>
                    <a:pt x="128" y="122"/>
                  </a:moveTo>
                  <a:cubicBezTo>
                    <a:pt x="128" y="122"/>
                    <a:pt x="128" y="122"/>
                    <a:pt x="128" y="122"/>
                  </a:cubicBezTo>
                  <a:cubicBezTo>
                    <a:pt x="126" y="121"/>
                    <a:pt x="123" y="120"/>
                    <a:pt x="121" y="120"/>
                  </a:cubicBezTo>
                  <a:cubicBezTo>
                    <a:pt x="118" y="120"/>
                    <a:pt x="116" y="121"/>
                    <a:pt x="114" y="122"/>
                  </a:cubicBezTo>
                  <a:cubicBezTo>
                    <a:pt x="112" y="124"/>
                    <a:pt x="111" y="126"/>
                    <a:pt x="111" y="129"/>
                  </a:cubicBezTo>
                  <a:cubicBezTo>
                    <a:pt x="111" y="132"/>
                    <a:pt x="112" y="134"/>
                    <a:pt x="114" y="136"/>
                  </a:cubicBezTo>
                  <a:cubicBezTo>
                    <a:pt x="116" y="138"/>
                    <a:pt x="118" y="139"/>
                    <a:pt x="121" y="139"/>
                  </a:cubicBezTo>
                  <a:cubicBezTo>
                    <a:pt x="123" y="139"/>
                    <a:pt x="126" y="138"/>
                    <a:pt x="127" y="136"/>
                  </a:cubicBezTo>
                  <a:cubicBezTo>
                    <a:pt x="128" y="136"/>
                    <a:pt x="128" y="136"/>
                    <a:pt x="128" y="136"/>
                  </a:cubicBezTo>
                  <a:cubicBezTo>
                    <a:pt x="129" y="134"/>
                    <a:pt x="131" y="132"/>
                    <a:pt x="131" y="129"/>
                  </a:cubicBezTo>
                  <a:cubicBezTo>
                    <a:pt x="131" y="126"/>
                    <a:pt x="129" y="124"/>
                    <a:pt x="128" y="122"/>
                  </a:cubicBezTo>
                  <a:close/>
                  <a:moveTo>
                    <a:pt x="88" y="94"/>
                  </a:moveTo>
                  <a:cubicBezTo>
                    <a:pt x="88" y="94"/>
                    <a:pt x="88" y="94"/>
                    <a:pt x="88" y="94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78" y="94"/>
                    <a:pt x="71" y="96"/>
                    <a:pt x="63" y="96"/>
                  </a:cubicBezTo>
                  <a:cubicBezTo>
                    <a:pt x="55" y="96"/>
                    <a:pt x="47" y="94"/>
                    <a:pt x="40" y="91"/>
                  </a:cubicBezTo>
                  <a:cubicBezTo>
                    <a:pt x="33" y="99"/>
                    <a:pt x="21" y="108"/>
                    <a:pt x="17" y="119"/>
                  </a:cubicBezTo>
                  <a:cubicBezTo>
                    <a:pt x="15" y="123"/>
                    <a:pt x="14" y="128"/>
                    <a:pt x="14" y="134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4" y="150"/>
                    <a:pt x="14" y="150"/>
                  </a:cubicBezTo>
                  <a:cubicBezTo>
                    <a:pt x="32" y="150"/>
                    <a:pt x="32" y="150"/>
                    <a:pt x="32" y="150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2" y="129"/>
                    <a:pt x="34" y="127"/>
                    <a:pt x="37" y="127"/>
                  </a:cubicBezTo>
                  <a:cubicBezTo>
                    <a:pt x="39" y="127"/>
                    <a:pt x="41" y="129"/>
                    <a:pt x="41" y="132"/>
                  </a:cubicBezTo>
                  <a:cubicBezTo>
                    <a:pt x="41" y="157"/>
                    <a:pt x="41" y="157"/>
                    <a:pt x="41" y="157"/>
                  </a:cubicBezTo>
                  <a:cubicBezTo>
                    <a:pt x="41" y="157"/>
                    <a:pt x="41" y="157"/>
                    <a:pt x="41" y="157"/>
                  </a:cubicBezTo>
                  <a:cubicBezTo>
                    <a:pt x="41" y="164"/>
                    <a:pt x="41" y="164"/>
                    <a:pt x="41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2"/>
                    <a:pt x="85" y="162"/>
                    <a:pt x="85" y="162"/>
                  </a:cubicBezTo>
                  <a:cubicBezTo>
                    <a:pt x="81" y="159"/>
                    <a:pt x="81" y="159"/>
                    <a:pt x="81" y="159"/>
                  </a:cubicBezTo>
                  <a:cubicBezTo>
                    <a:pt x="80" y="157"/>
                    <a:pt x="80" y="154"/>
                    <a:pt x="81" y="153"/>
                  </a:cubicBezTo>
                  <a:cubicBezTo>
                    <a:pt x="85" y="149"/>
                    <a:pt x="85" y="149"/>
                    <a:pt x="85" y="149"/>
                  </a:cubicBezTo>
                  <a:cubicBezTo>
                    <a:pt x="84" y="148"/>
                    <a:pt x="83" y="146"/>
                    <a:pt x="83" y="145"/>
                  </a:cubicBezTo>
                  <a:cubicBezTo>
                    <a:pt x="82" y="143"/>
                    <a:pt x="82" y="142"/>
                    <a:pt x="81" y="140"/>
                  </a:cubicBezTo>
                  <a:cubicBezTo>
                    <a:pt x="76" y="140"/>
                    <a:pt x="76" y="140"/>
                    <a:pt x="76" y="140"/>
                  </a:cubicBezTo>
                  <a:cubicBezTo>
                    <a:pt x="74" y="140"/>
                    <a:pt x="72" y="139"/>
                    <a:pt x="72" y="136"/>
                  </a:cubicBezTo>
                  <a:cubicBezTo>
                    <a:pt x="72" y="136"/>
                    <a:pt x="72" y="136"/>
                    <a:pt x="72" y="136"/>
                  </a:cubicBezTo>
                  <a:cubicBezTo>
                    <a:pt x="72" y="122"/>
                    <a:pt x="72" y="122"/>
                    <a:pt x="72" y="122"/>
                  </a:cubicBezTo>
                  <a:cubicBezTo>
                    <a:pt x="72" y="120"/>
                    <a:pt x="74" y="118"/>
                    <a:pt x="76" y="118"/>
                  </a:cubicBezTo>
                  <a:cubicBezTo>
                    <a:pt x="77" y="118"/>
                    <a:pt x="77" y="118"/>
                    <a:pt x="77" y="118"/>
                  </a:cubicBezTo>
                  <a:cubicBezTo>
                    <a:pt x="81" y="118"/>
                    <a:pt x="81" y="118"/>
                    <a:pt x="81" y="118"/>
                  </a:cubicBezTo>
                  <a:cubicBezTo>
                    <a:pt x="82" y="116"/>
                    <a:pt x="82" y="115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12"/>
                    <a:pt x="84" y="110"/>
                    <a:pt x="85" y="109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0" y="104"/>
                    <a:pt x="80" y="101"/>
                    <a:pt x="81" y="100"/>
                  </a:cubicBezTo>
                  <a:cubicBezTo>
                    <a:pt x="88" y="94"/>
                    <a:pt x="88" y="94"/>
                    <a:pt x="88" y="94"/>
                  </a:cubicBezTo>
                  <a:close/>
                  <a:moveTo>
                    <a:pt x="133" y="99"/>
                  </a:moveTo>
                  <a:cubicBezTo>
                    <a:pt x="133" y="99"/>
                    <a:pt x="133" y="99"/>
                    <a:pt x="133" y="99"/>
                  </a:cubicBezTo>
                  <a:cubicBezTo>
                    <a:pt x="131" y="98"/>
                    <a:pt x="129" y="97"/>
                    <a:pt x="127" y="97"/>
                  </a:cubicBezTo>
                  <a:cubicBezTo>
                    <a:pt x="125" y="97"/>
                    <a:pt x="124" y="95"/>
                    <a:pt x="124" y="93"/>
                  </a:cubicBezTo>
                  <a:cubicBezTo>
                    <a:pt x="124" y="89"/>
                    <a:pt x="124" y="89"/>
                    <a:pt x="124" y="89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8" y="93"/>
                    <a:pt x="118" y="93"/>
                    <a:pt x="118" y="93"/>
                  </a:cubicBezTo>
                  <a:cubicBezTo>
                    <a:pt x="118" y="95"/>
                    <a:pt x="117" y="97"/>
                    <a:pt x="115" y="97"/>
                  </a:cubicBezTo>
                  <a:cubicBezTo>
                    <a:pt x="112" y="97"/>
                    <a:pt x="110" y="98"/>
                    <a:pt x="108" y="99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6" y="100"/>
                    <a:pt x="104" y="101"/>
                    <a:pt x="103" y="102"/>
                  </a:cubicBezTo>
                  <a:cubicBezTo>
                    <a:pt x="101" y="103"/>
                    <a:pt x="99" y="103"/>
                    <a:pt x="97" y="101"/>
                  </a:cubicBezTo>
                  <a:cubicBezTo>
                    <a:pt x="94" y="99"/>
                    <a:pt x="94" y="99"/>
                    <a:pt x="94" y="99"/>
                  </a:cubicBezTo>
                  <a:cubicBezTo>
                    <a:pt x="90" y="103"/>
                    <a:pt x="90" y="103"/>
                    <a:pt x="90" y="103"/>
                  </a:cubicBezTo>
                  <a:cubicBezTo>
                    <a:pt x="93" y="106"/>
                    <a:pt x="93" y="106"/>
                    <a:pt x="93" y="106"/>
                  </a:cubicBezTo>
                  <a:cubicBezTo>
                    <a:pt x="95" y="107"/>
                    <a:pt x="95" y="109"/>
                    <a:pt x="94" y="111"/>
                  </a:cubicBezTo>
                  <a:cubicBezTo>
                    <a:pt x="93" y="113"/>
                    <a:pt x="92" y="115"/>
                    <a:pt x="91" y="116"/>
                  </a:cubicBezTo>
                  <a:cubicBezTo>
                    <a:pt x="91" y="117"/>
                    <a:pt x="91" y="117"/>
                    <a:pt x="91" y="117"/>
                  </a:cubicBezTo>
                  <a:cubicBezTo>
                    <a:pt x="90" y="118"/>
                    <a:pt x="89" y="121"/>
                    <a:pt x="89" y="123"/>
                  </a:cubicBezTo>
                  <a:cubicBezTo>
                    <a:pt x="89" y="125"/>
                    <a:pt x="87" y="126"/>
                    <a:pt x="85" y="126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81" y="132"/>
                    <a:pt x="81" y="132"/>
                    <a:pt x="81" y="132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7" y="132"/>
                    <a:pt x="88" y="133"/>
                    <a:pt x="89" y="135"/>
                  </a:cubicBezTo>
                  <a:cubicBezTo>
                    <a:pt x="89" y="138"/>
                    <a:pt x="90" y="140"/>
                    <a:pt x="91" y="142"/>
                  </a:cubicBezTo>
                  <a:cubicBezTo>
                    <a:pt x="91" y="142"/>
                    <a:pt x="91" y="142"/>
                    <a:pt x="91" y="142"/>
                  </a:cubicBezTo>
                  <a:cubicBezTo>
                    <a:pt x="91" y="142"/>
                    <a:pt x="91" y="142"/>
                    <a:pt x="91" y="142"/>
                  </a:cubicBezTo>
                  <a:cubicBezTo>
                    <a:pt x="91" y="144"/>
                    <a:pt x="92" y="146"/>
                    <a:pt x="94" y="147"/>
                  </a:cubicBezTo>
                  <a:cubicBezTo>
                    <a:pt x="95" y="149"/>
                    <a:pt x="95" y="151"/>
                    <a:pt x="93" y="153"/>
                  </a:cubicBezTo>
                  <a:cubicBezTo>
                    <a:pt x="90" y="155"/>
                    <a:pt x="90" y="155"/>
                    <a:pt x="90" y="155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7" y="157"/>
                    <a:pt x="97" y="157"/>
                    <a:pt x="97" y="157"/>
                  </a:cubicBezTo>
                  <a:cubicBezTo>
                    <a:pt x="99" y="155"/>
                    <a:pt x="101" y="155"/>
                    <a:pt x="103" y="156"/>
                  </a:cubicBezTo>
                  <a:cubicBezTo>
                    <a:pt x="104" y="157"/>
                    <a:pt x="106" y="159"/>
                    <a:pt x="108" y="159"/>
                  </a:cubicBezTo>
                  <a:cubicBezTo>
                    <a:pt x="108" y="159"/>
                    <a:pt x="108" y="159"/>
                    <a:pt x="108" y="159"/>
                  </a:cubicBezTo>
                  <a:cubicBezTo>
                    <a:pt x="110" y="160"/>
                    <a:pt x="112" y="161"/>
                    <a:pt x="114" y="161"/>
                  </a:cubicBezTo>
                  <a:cubicBezTo>
                    <a:pt x="116" y="161"/>
                    <a:pt x="118" y="163"/>
                    <a:pt x="118" y="165"/>
                  </a:cubicBezTo>
                  <a:cubicBezTo>
                    <a:pt x="118" y="169"/>
                    <a:pt x="118" y="169"/>
                    <a:pt x="118" y="169"/>
                  </a:cubicBezTo>
                  <a:cubicBezTo>
                    <a:pt x="124" y="169"/>
                    <a:pt x="124" y="169"/>
                    <a:pt x="124" y="169"/>
                  </a:cubicBezTo>
                  <a:cubicBezTo>
                    <a:pt x="124" y="165"/>
                    <a:pt x="124" y="165"/>
                    <a:pt x="124" y="165"/>
                  </a:cubicBezTo>
                  <a:cubicBezTo>
                    <a:pt x="124" y="163"/>
                    <a:pt x="125" y="162"/>
                    <a:pt x="127" y="161"/>
                  </a:cubicBezTo>
                  <a:cubicBezTo>
                    <a:pt x="129" y="161"/>
                    <a:pt x="131" y="160"/>
                    <a:pt x="133" y="159"/>
                  </a:cubicBezTo>
                  <a:cubicBezTo>
                    <a:pt x="133" y="159"/>
                    <a:pt x="133" y="159"/>
                    <a:pt x="133" y="159"/>
                  </a:cubicBezTo>
                  <a:cubicBezTo>
                    <a:pt x="135" y="159"/>
                    <a:pt x="137" y="158"/>
                    <a:pt x="139" y="156"/>
                  </a:cubicBezTo>
                  <a:cubicBezTo>
                    <a:pt x="141" y="155"/>
                    <a:pt x="143" y="155"/>
                    <a:pt x="144" y="157"/>
                  </a:cubicBezTo>
                  <a:cubicBezTo>
                    <a:pt x="147" y="160"/>
                    <a:pt x="147" y="160"/>
                    <a:pt x="147" y="160"/>
                  </a:cubicBezTo>
                  <a:cubicBezTo>
                    <a:pt x="151" y="155"/>
                    <a:pt x="151" y="155"/>
                    <a:pt x="151" y="155"/>
                  </a:cubicBezTo>
                  <a:cubicBezTo>
                    <a:pt x="148" y="153"/>
                    <a:pt x="148" y="153"/>
                    <a:pt x="148" y="153"/>
                  </a:cubicBezTo>
                  <a:cubicBezTo>
                    <a:pt x="147" y="151"/>
                    <a:pt x="147" y="149"/>
                    <a:pt x="148" y="147"/>
                  </a:cubicBezTo>
                  <a:cubicBezTo>
                    <a:pt x="149" y="146"/>
                    <a:pt x="150" y="144"/>
                    <a:pt x="151" y="142"/>
                  </a:cubicBezTo>
                  <a:cubicBezTo>
                    <a:pt x="151" y="142"/>
                    <a:pt x="151" y="142"/>
                    <a:pt x="151" y="142"/>
                  </a:cubicBezTo>
                  <a:cubicBezTo>
                    <a:pt x="152" y="140"/>
                    <a:pt x="152" y="138"/>
                    <a:pt x="153" y="136"/>
                  </a:cubicBezTo>
                  <a:cubicBezTo>
                    <a:pt x="153" y="134"/>
                    <a:pt x="155" y="132"/>
                    <a:pt x="157" y="132"/>
                  </a:cubicBezTo>
                  <a:cubicBezTo>
                    <a:pt x="161" y="132"/>
                    <a:pt x="161" y="132"/>
                    <a:pt x="161" y="132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57" y="126"/>
                    <a:pt x="157" y="126"/>
                    <a:pt x="157" y="126"/>
                  </a:cubicBezTo>
                  <a:cubicBezTo>
                    <a:pt x="157" y="126"/>
                    <a:pt x="157" y="126"/>
                    <a:pt x="157" y="126"/>
                  </a:cubicBezTo>
                  <a:cubicBezTo>
                    <a:pt x="155" y="126"/>
                    <a:pt x="153" y="125"/>
                    <a:pt x="153" y="123"/>
                  </a:cubicBezTo>
                  <a:cubicBezTo>
                    <a:pt x="152" y="121"/>
                    <a:pt x="152" y="119"/>
                    <a:pt x="151" y="117"/>
                  </a:cubicBezTo>
                  <a:cubicBezTo>
                    <a:pt x="150" y="115"/>
                    <a:pt x="149" y="113"/>
                    <a:pt x="148" y="111"/>
                  </a:cubicBezTo>
                  <a:cubicBezTo>
                    <a:pt x="147" y="109"/>
                    <a:pt x="147" y="107"/>
                    <a:pt x="148" y="106"/>
                  </a:cubicBezTo>
                  <a:cubicBezTo>
                    <a:pt x="151" y="103"/>
                    <a:pt x="151" y="103"/>
                    <a:pt x="151" y="103"/>
                  </a:cubicBezTo>
                  <a:cubicBezTo>
                    <a:pt x="147" y="99"/>
                    <a:pt x="147" y="99"/>
                    <a:pt x="147" y="99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3" y="103"/>
                    <a:pt x="141" y="103"/>
                    <a:pt x="139" y="102"/>
                  </a:cubicBezTo>
                  <a:cubicBezTo>
                    <a:pt x="137" y="101"/>
                    <a:pt x="135" y="100"/>
                    <a:pt x="134" y="99"/>
                  </a:cubicBezTo>
                  <a:cubicBezTo>
                    <a:pt x="133" y="99"/>
                    <a:pt x="133" y="99"/>
                    <a:pt x="133" y="99"/>
                  </a:cubicBezTo>
                  <a:close/>
                  <a:moveTo>
                    <a:pt x="63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44" y="14"/>
                    <a:pt x="29" y="29"/>
                    <a:pt x="29" y="48"/>
                  </a:cubicBezTo>
                  <a:cubicBezTo>
                    <a:pt x="29" y="67"/>
                    <a:pt x="44" y="82"/>
                    <a:pt x="63" y="82"/>
                  </a:cubicBezTo>
                  <a:cubicBezTo>
                    <a:pt x="81" y="82"/>
                    <a:pt x="97" y="67"/>
                    <a:pt x="97" y="48"/>
                  </a:cubicBezTo>
                  <a:cubicBezTo>
                    <a:pt x="97" y="29"/>
                    <a:pt x="82" y="14"/>
                    <a:pt x="63" y="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zh-CN" b="1"/>
            </a:p>
          </p:txBody>
        </p:sp>
      </p:grpSp>
      <p:grpSp>
        <p:nvGrpSpPr>
          <p:cNvPr id="227970012" name="稻壳儿原创设计师：老油条_12"/>
          <p:cNvGrpSpPr/>
          <p:nvPr/>
        </p:nvGrpSpPr>
        <p:grpSpPr bwMode="auto">
          <a:xfrm>
            <a:off x="1069005" y="4913704"/>
            <a:ext cx="624548" cy="624548"/>
            <a:chOff x="1084498" y="5133110"/>
            <a:chExt cx="624548" cy="624548"/>
          </a:xfrm>
        </p:grpSpPr>
        <p:sp>
          <p:nvSpPr>
            <p:cNvPr id="22" name="Oval 359"/>
            <p:cNvSpPr/>
            <p:nvPr/>
          </p:nvSpPr>
          <p:spPr bwMode="auto">
            <a:xfrm>
              <a:off x="1084498" y="5133110"/>
              <a:ext cx="624548" cy="624548"/>
            </a:xfrm>
            <a:prstGeom prst="ellipse">
              <a:avLst/>
            </a:prstGeom>
            <a:solidFill>
              <a:srgbClr val="1F5C61"/>
            </a:solidFill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1000">
                <a:solidFill>
                  <a:srgbClr val="FFFFFF"/>
                </a:solidFill>
                <a:latin typeface="Lato"/>
              </a:endParaRPr>
            </a:p>
          </p:txBody>
        </p:sp>
        <p:sp>
          <p:nvSpPr>
            <p:cNvPr id="23" name="Freeform 952"/>
            <p:cNvSpPr>
              <a:spLocks noEditPoints="1"/>
            </p:cNvSpPr>
            <p:nvPr/>
          </p:nvSpPr>
          <p:spPr bwMode="auto">
            <a:xfrm>
              <a:off x="1273205" y="5319009"/>
              <a:ext cx="247134" cy="252750"/>
            </a:xfrm>
            <a:custGeom>
              <a:avLst/>
              <a:gdLst>
                <a:gd name="T0" fmla="*/ 114 w 173"/>
                <a:gd name="T1" fmla="*/ 165 h 177"/>
                <a:gd name="T2" fmla="*/ 87 w 173"/>
                <a:gd name="T3" fmla="*/ 177 h 177"/>
                <a:gd name="T4" fmla="*/ 59 w 173"/>
                <a:gd name="T5" fmla="*/ 165 h 177"/>
                <a:gd name="T6" fmla="*/ 45 w 173"/>
                <a:gd name="T7" fmla="*/ 129 h 177"/>
                <a:gd name="T8" fmla="*/ 87 w 173"/>
                <a:gd name="T9" fmla="*/ 28 h 177"/>
                <a:gd name="T10" fmla="*/ 129 w 173"/>
                <a:gd name="T11" fmla="*/ 129 h 177"/>
                <a:gd name="T12" fmla="*/ 87 w 173"/>
                <a:gd name="T13" fmla="*/ 80 h 177"/>
                <a:gd name="T14" fmla="*/ 106 w 173"/>
                <a:gd name="T15" fmla="*/ 78 h 177"/>
                <a:gd name="T16" fmla="*/ 107 w 173"/>
                <a:gd name="T17" fmla="*/ 89 h 177"/>
                <a:gd name="T18" fmla="*/ 94 w 173"/>
                <a:gd name="T19" fmla="*/ 86 h 177"/>
                <a:gd name="T20" fmla="*/ 80 w 173"/>
                <a:gd name="T21" fmla="*/ 86 h 177"/>
                <a:gd name="T22" fmla="*/ 66 w 173"/>
                <a:gd name="T23" fmla="*/ 89 h 177"/>
                <a:gd name="T24" fmla="*/ 67 w 173"/>
                <a:gd name="T25" fmla="*/ 78 h 177"/>
                <a:gd name="T26" fmla="*/ 87 w 173"/>
                <a:gd name="T27" fmla="*/ 80 h 177"/>
                <a:gd name="T28" fmla="*/ 87 w 173"/>
                <a:gd name="T29" fmla="*/ 22 h 177"/>
                <a:gd name="T30" fmla="*/ 87 w 173"/>
                <a:gd name="T31" fmla="*/ 0 h 177"/>
                <a:gd name="T32" fmla="*/ 125 w 173"/>
                <a:gd name="T33" fmla="*/ 29 h 177"/>
                <a:gd name="T34" fmla="*/ 118 w 173"/>
                <a:gd name="T35" fmla="*/ 25 h 177"/>
                <a:gd name="T36" fmla="*/ 132 w 173"/>
                <a:gd name="T37" fmla="*/ 18 h 177"/>
                <a:gd name="T38" fmla="*/ 149 w 173"/>
                <a:gd name="T39" fmla="*/ 56 h 177"/>
                <a:gd name="T40" fmla="*/ 156 w 173"/>
                <a:gd name="T41" fmla="*/ 42 h 177"/>
                <a:gd name="T42" fmla="*/ 149 w 173"/>
                <a:gd name="T43" fmla="*/ 56 h 177"/>
                <a:gd name="T44" fmla="*/ 151 w 173"/>
                <a:gd name="T45" fmla="*/ 87 h 177"/>
                <a:gd name="T46" fmla="*/ 173 w 173"/>
                <a:gd name="T47" fmla="*/ 87 h 177"/>
                <a:gd name="T48" fmla="*/ 144 w 173"/>
                <a:gd name="T49" fmla="*/ 125 h 177"/>
                <a:gd name="T50" fmla="*/ 149 w 173"/>
                <a:gd name="T51" fmla="*/ 118 h 177"/>
                <a:gd name="T52" fmla="*/ 156 w 173"/>
                <a:gd name="T53" fmla="*/ 132 h 177"/>
                <a:gd name="T54" fmla="*/ 25 w 173"/>
                <a:gd name="T55" fmla="*/ 118 h 177"/>
                <a:gd name="T56" fmla="*/ 17 w 173"/>
                <a:gd name="T57" fmla="*/ 132 h 177"/>
                <a:gd name="T58" fmla="*/ 25 w 173"/>
                <a:gd name="T59" fmla="*/ 118 h 177"/>
                <a:gd name="T60" fmla="*/ 22 w 173"/>
                <a:gd name="T61" fmla="*/ 87 h 177"/>
                <a:gd name="T62" fmla="*/ 0 w 173"/>
                <a:gd name="T63" fmla="*/ 87 h 177"/>
                <a:gd name="T64" fmla="*/ 29 w 173"/>
                <a:gd name="T65" fmla="*/ 49 h 177"/>
                <a:gd name="T66" fmla="*/ 25 w 173"/>
                <a:gd name="T67" fmla="*/ 56 h 177"/>
                <a:gd name="T68" fmla="*/ 17 w 173"/>
                <a:gd name="T69" fmla="*/ 42 h 177"/>
                <a:gd name="T70" fmla="*/ 56 w 173"/>
                <a:gd name="T71" fmla="*/ 25 h 177"/>
                <a:gd name="T72" fmla="*/ 42 w 173"/>
                <a:gd name="T73" fmla="*/ 18 h 177"/>
                <a:gd name="T74" fmla="*/ 56 w 173"/>
                <a:gd name="T75" fmla="*/ 25 h 177"/>
                <a:gd name="T76" fmla="*/ 110 w 173"/>
                <a:gd name="T77" fmla="*/ 126 h 177"/>
                <a:gd name="T78" fmla="*/ 119 w 173"/>
                <a:gd name="T79" fmla="*/ 55 h 177"/>
                <a:gd name="T80" fmla="*/ 41 w 173"/>
                <a:gd name="T81" fmla="*/ 87 h 177"/>
                <a:gd name="T82" fmla="*/ 63 w 173"/>
                <a:gd name="T83" fmla="*/ 126 h 177"/>
                <a:gd name="T84" fmla="*/ 67 w 173"/>
                <a:gd name="T85" fmla="*/ 143 h 177"/>
                <a:gd name="T86" fmla="*/ 74 w 173"/>
                <a:gd name="T87" fmla="*/ 151 h 177"/>
                <a:gd name="T88" fmla="*/ 83 w 173"/>
                <a:gd name="T89" fmla="*/ 162 h 177"/>
                <a:gd name="T90" fmla="*/ 90 w 173"/>
                <a:gd name="T91" fmla="*/ 162 h 177"/>
                <a:gd name="T92" fmla="*/ 92 w 173"/>
                <a:gd name="T93" fmla="*/ 158 h 177"/>
                <a:gd name="T94" fmla="*/ 107 w 173"/>
                <a:gd name="T95" fmla="*/ 14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3" h="177" fill="norm" stroke="1" extrusionOk="0">
                  <a:moveTo>
                    <a:pt x="121" y="136"/>
                  </a:moveTo>
                  <a:cubicBezTo>
                    <a:pt x="121" y="158"/>
                    <a:pt x="121" y="158"/>
                    <a:pt x="121" y="158"/>
                  </a:cubicBezTo>
                  <a:cubicBezTo>
                    <a:pt x="121" y="162"/>
                    <a:pt x="118" y="165"/>
                    <a:pt x="114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4" y="168"/>
                    <a:pt x="102" y="170"/>
                    <a:pt x="100" y="172"/>
                  </a:cubicBezTo>
                  <a:cubicBezTo>
                    <a:pt x="97" y="175"/>
                    <a:pt x="92" y="177"/>
                    <a:pt x="87" y="177"/>
                  </a:cubicBezTo>
                  <a:cubicBezTo>
                    <a:pt x="81" y="177"/>
                    <a:pt x="77" y="175"/>
                    <a:pt x="73" y="172"/>
                  </a:cubicBezTo>
                  <a:cubicBezTo>
                    <a:pt x="71" y="170"/>
                    <a:pt x="70" y="168"/>
                    <a:pt x="69" y="165"/>
                  </a:cubicBezTo>
                  <a:cubicBezTo>
                    <a:pt x="59" y="165"/>
                    <a:pt x="59" y="165"/>
                    <a:pt x="59" y="165"/>
                  </a:cubicBezTo>
                  <a:cubicBezTo>
                    <a:pt x="56" y="165"/>
                    <a:pt x="52" y="162"/>
                    <a:pt x="52" y="158"/>
                  </a:cubicBezTo>
                  <a:cubicBezTo>
                    <a:pt x="52" y="136"/>
                    <a:pt x="52" y="136"/>
                    <a:pt x="52" y="136"/>
                  </a:cubicBezTo>
                  <a:cubicBezTo>
                    <a:pt x="50" y="134"/>
                    <a:pt x="47" y="131"/>
                    <a:pt x="45" y="129"/>
                  </a:cubicBezTo>
                  <a:cubicBezTo>
                    <a:pt x="34" y="118"/>
                    <a:pt x="27" y="103"/>
                    <a:pt x="27" y="87"/>
                  </a:cubicBezTo>
                  <a:cubicBezTo>
                    <a:pt x="27" y="71"/>
                    <a:pt x="34" y="56"/>
                    <a:pt x="45" y="45"/>
                  </a:cubicBezTo>
                  <a:cubicBezTo>
                    <a:pt x="56" y="34"/>
                    <a:pt x="71" y="28"/>
                    <a:pt x="87" y="28"/>
                  </a:cubicBezTo>
                  <a:cubicBezTo>
                    <a:pt x="102" y="28"/>
                    <a:pt x="117" y="34"/>
                    <a:pt x="129" y="45"/>
                  </a:cubicBezTo>
                  <a:cubicBezTo>
                    <a:pt x="140" y="56"/>
                    <a:pt x="146" y="71"/>
                    <a:pt x="146" y="87"/>
                  </a:cubicBezTo>
                  <a:cubicBezTo>
                    <a:pt x="146" y="103"/>
                    <a:pt x="140" y="118"/>
                    <a:pt x="129" y="129"/>
                  </a:cubicBezTo>
                  <a:cubicBezTo>
                    <a:pt x="126" y="131"/>
                    <a:pt x="124" y="134"/>
                    <a:pt x="121" y="136"/>
                  </a:cubicBezTo>
                  <a:close/>
                  <a:moveTo>
                    <a:pt x="87" y="80"/>
                  </a:moveTo>
                  <a:cubicBezTo>
                    <a:pt x="87" y="80"/>
                    <a:pt x="87" y="80"/>
                    <a:pt x="87" y="80"/>
                  </a:cubicBezTo>
                  <a:cubicBezTo>
                    <a:pt x="88" y="79"/>
                    <a:pt x="89" y="79"/>
                    <a:pt x="90" y="78"/>
                  </a:cubicBezTo>
                  <a:cubicBezTo>
                    <a:pt x="93" y="77"/>
                    <a:pt x="96" y="77"/>
                    <a:pt x="98" y="77"/>
                  </a:cubicBezTo>
                  <a:cubicBezTo>
                    <a:pt x="101" y="77"/>
                    <a:pt x="104" y="77"/>
                    <a:pt x="106" y="78"/>
                  </a:cubicBezTo>
                  <a:cubicBezTo>
                    <a:pt x="109" y="79"/>
                    <a:pt x="111" y="81"/>
                    <a:pt x="113" y="83"/>
                  </a:cubicBezTo>
                  <a:cubicBezTo>
                    <a:pt x="115" y="84"/>
                    <a:pt x="115" y="87"/>
                    <a:pt x="113" y="89"/>
                  </a:cubicBezTo>
                  <a:cubicBezTo>
                    <a:pt x="112" y="90"/>
                    <a:pt x="109" y="90"/>
                    <a:pt x="107" y="89"/>
                  </a:cubicBezTo>
                  <a:cubicBezTo>
                    <a:pt x="106" y="87"/>
                    <a:pt x="105" y="87"/>
                    <a:pt x="103" y="86"/>
                  </a:cubicBezTo>
                  <a:cubicBezTo>
                    <a:pt x="102" y="85"/>
                    <a:pt x="100" y="85"/>
                    <a:pt x="98" y="85"/>
                  </a:cubicBezTo>
                  <a:cubicBezTo>
                    <a:pt x="97" y="85"/>
                    <a:pt x="95" y="85"/>
                    <a:pt x="94" y="86"/>
                  </a:cubicBezTo>
                  <a:cubicBezTo>
                    <a:pt x="92" y="87"/>
                    <a:pt x="91" y="87"/>
                    <a:pt x="90" y="89"/>
                  </a:cubicBezTo>
                  <a:cubicBezTo>
                    <a:pt x="88" y="90"/>
                    <a:pt x="85" y="90"/>
                    <a:pt x="84" y="89"/>
                  </a:cubicBezTo>
                  <a:cubicBezTo>
                    <a:pt x="82" y="87"/>
                    <a:pt x="81" y="87"/>
                    <a:pt x="80" y="86"/>
                  </a:cubicBezTo>
                  <a:cubicBezTo>
                    <a:pt x="78" y="85"/>
                    <a:pt x="76" y="85"/>
                    <a:pt x="75" y="85"/>
                  </a:cubicBezTo>
                  <a:cubicBezTo>
                    <a:pt x="73" y="85"/>
                    <a:pt x="72" y="85"/>
                    <a:pt x="70" y="86"/>
                  </a:cubicBezTo>
                  <a:cubicBezTo>
                    <a:pt x="69" y="87"/>
                    <a:pt x="67" y="87"/>
                    <a:pt x="66" y="89"/>
                  </a:cubicBezTo>
                  <a:cubicBezTo>
                    <a:pt x="64" y="90"/>
                    <a:pt x="62" y="90"/>
                    <a:pt x="60" y="89"/>
                  </a:cubicBezTo>
                  <a:cubicBezTo>
                    <a:pt x="58" y="87"/>
                    <a:pt x="58" y="84"/>
                    <a:pt x="60" y="83"/>
                  </a:cubicBezTo>
                  <a:cubicBezTo>
                    <a:pt x="62" y="81"/>
                    <a:pt x="64" y="79"/>
                    <a:pt x="67" y="78"/>
                  </a:cubicBezTo>
                  <a:cubicBezTo>
                    <a:pt x="69" y="77"/>
                    <a:pt x="72" y="77"/>
                    <a:pt x="75" y="77"/>
                  </a:cubicBezTo>
                  <a:cubicBezTo>
                    <a:pt x="78" y="77"/>
                    <a:pt x="80" y="77"/>
                    <a:pt x="83" y="78"/>
                  </a:cubicBezTo>
                  <a:cubicBezTo>
                    <a:pt x="84" y="79"/>
                    <a:pt x="85" y="79"/>
                    <a:pt x="87" y="80"/>
                  </a:cubicBezTo>
                  <a:close/>
                  <a:moveTo>
                    <a:pt x="91" y="18"/>
                  </a:moveTo>
                  <a:cubicBezTo>
                    <a:pt x="91" y="18"/>
                    <a:pt x="91" y="18"/>
                    <a:pt x="91" y="18"/>
                  </a:cubicBezTo>
                  <a:cubicBezTo>
                    <a:pt x="91" y="20"/>
                    <a:pt x="89" y="22"/>
                    <a:pt x="87" y="22"/>
                  </a:cubicBezTo>
                  <a:cubicBezTo>
                    <a:pt x="84" y="22"/>
                    <a:pt x="82" y="20"/>
                    <a:pt x="82" y="18"/>
                  </a:cubicBezTo>
                  <a:cubicBezTo>
                    <a:pt x="82" y="5"/>
                    <a:pt x="82" y="5"/>
                    <a:pt x="82" y="5"/>
                  </a:cubicBezTo>
                  <a:cubicBezTo>
                    <a:pt x="82" y="2"/>
                    <a:pt x="84" y="0"/>
                    <a:pt x="87" y="0"/>
                  </a:cubicBezTo>
                  <a:cubicBezTo>
                    <a:pt x="89" y="0"/>
                    <a:pt x="91" y="2"/>
                    <a:pt x="91" y="5"/>
                  </a:cubicBezTo>
                  <a:cubicBezTo>
                    <a:pt x="91" y="18"/>
                    <a:pt x="91" y="18"/>
                    <a:pt x="91" y="18"/>
                  </a:cubicBezTo>
                  <a:close/>
                  <a:moveTo>
                    <a:pt x="125" y="29"/>
                  </a:moveTo>
                  <a:cubicBezTo>
                    <a:pt x="125" y="29"/>
                    <a:pt x="125" y="29"/>
                    <a:pt x="125" y="29"/>
                  </a:cubicBezTo>
                  <a:cubicBezTo>
                    <a:pt x="124" y="31"/>
                    <a:pt x="121" y="32"/>
                    <a:pt x="119" y="31"/>
                  </a:cubicBezTo>
                  <a:cubicBezTo>
                    <a:pt x="117" y="30"/>
                    <a:pt x="116" y="27"/>
                    <a:pt x="118" y="25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5" y="11"/>
                    <a:pt x="128" y="11"/>
                    <a:pt x="130" y="12"/>
                  </a:cubicBezTo>
                  <a:cubicBezTo>
                    <a:pt x="132" y="13"/>
                    <a:pt x="133" y="16"/>
                    <a:pt x="132" y="18"/>
                  </a:cubicBezTo>
                  <a:cubicBezTo>
                    <a:pt x="125" y="29"/>
                    <a:pt x="125" y="29"/>
                    <a:pt x="125" y="29"/>
                  </a:cubicBezTo>
                  <a:close/>
                  <a:moveTo>
                    <a:pt x="149" y="56"/>
                  </a:moveTo>
                  <a:cubicBezTo>
                    <a:pt x="149" y="56"/>
                    <a:pt x="149" y="56"/>
                    <a:pt x="149" y="56"/>
                  </a:cubicBezTo>
                  <a:cubicBezTo>
                    <a:pt x="146" y="57"/>
                    <a:pt x="144" y="57"/>
                    <a:pt x="143" y="55"/>
                  </a:cubicBezTo>
                  <a:cubicBezTo>
                    <a:pt x="142" y="53"/>
                    <a:pt x="142" y="50"/>
                    <a:pt x="144" y="49"/>
                  </a:cubicBezTo>
                  <a:cubicBezTo>
                    <a:pt x="156" y="42"/>
                    <a:pt x="156" y="42"/>
                    <a:pt x="156" y="42"/>
                  </a:cubicBezTo>
                  <a:cubicBezTo>
                    <a:pt x="158" y="41"/>
                    <a:pt x="161" y="42"/>
                    <a:pt x="162" y="44"/>
                  </a:cubicBezTo>
                  <a:cubicBezTo>
                    <a:pt x="163" y="46"/>
                    <a:pt x="162" y="48"/>
                    <a:pt x="160" y="49"/>
                  </a:cubicBezTo>
                  <a:cubicBezTo>
                    <a:pt x="149" y="56"/>
                    <a:pt x="149" y="56"/>
                    <a:pt x="149" y="56"/>
                  </a:cubicBezTo>
                  <a:close/>
                  <a:moveTo>
                    <a:pt x="156" y="91"/>
                  </a:moveTo>
                  <a:cubicBezTo>
                    <a:pt x="156" y="91"/>
                    <a:pt x="156" y="91"/>
                    <a:pt x="156" y="91"/>
                  </a:cubicBezTo>
                  <a:cubicBezTo>
                    <a:pt x="153" y="91"/>
                    <a:pt x="151" y="89"/>
                    <a:pt x="151" y="87"/>
                  </a:cubicBezTo>
                  <a:cubicBezTo>
                    <a:pt x="151" y="85"/>
                    <a:pt x="153" y="83"/>
                    <a:pt x="156" y="83"/>
                  </a:cubicBezTo>
                  <a:cubicBezTo>
                    <a:pt x="169" y="83"/>
                    <a:pt x="169" y="83"/>
                    <a:pt x="169" y="83"/>
                  </a:cubicBezTo>
                  <a:cubicBezTo>
                    <a:pt x="171" y="83"/>
                    <a:pt x="173" y="85"/>
                    <a:pt x="173" y="87"/>
                  </a:cubicBezTo>
                  <a:cubicBezTo>
                    <a:pt x="173" y="89"/>
                    <a:pt x="171" y="91"/>
                    <a:pt x="169" y="91"/>
                  </a:cubicBezTo>
                  <a:cubicBezTo>
                    <a:pt x="156" y="91"/>
                    <a:pt x="156" y="91"/>
                    <a:pt x="156" y="91"/>
                  </a:cubicBezTo>
                  <a:close/>
                  <a:moveTo>
                    <a:pt x="144" y="125"/>
                  </a:moveTo>
                  <a:cubicBezTo>
                    <a:pt x="144" y="125"/>
                    <a:pt x="144" y="125"/>
                    <a:pt x="144" y="125"/>
                  </a:cubicBezTo>
                  <a:cubicBezTo>
                    <a:pt x="142" y="124"/>
                    <a:pt x="142" y="121"/>
                    <a:pt x="143" y="119"/>
                  </a:cubicBezTo>
                  <a:cubicBezTo>
                    <a:pt x="144" y="117"/>
                    <a:pt x="146" y="117"/>
                    <a:pt x="149" y="118"/>
                  </a:cubicBezTo>
                  <a:cubicBezTo>
                    <a:pt x="160" y="125"/>
                    <a:pt x="160" y="125"/>
                    <a:pt x="160" y="125"/>
                  </a:cubicBezTo>
                  <a:cubicBezTo>
                    <a:pt x="162" y="126"/>
                    <a:pt x="163" y="128"/>
                    <a:pt x="162" y="130"/>
                  </a:cubicBezTo>
                  <a:cubicBezTo>
                    <a:pt x="161" y="132"/>
                    <a:pt x="158" y="133"/>
                    <a:pt x="156" y="132"/>
                  </a:cubicBezTo>
                  <a:cubicBezTo>
                    <a:pt x="144" y="125"/>
                    <a:pt x="144" y="125"/>
                    <a:pt x="144" y="125"/>
                  </a:cubicBezTo>
                  <a:close/>
                  <a:moveTo>
                    <a:pt x="25" y="118"/>
                  </a:moveTo>
                  <a:cubicBezTo>
                    <a:pt x="25" y="118"/>
                    <a:pt x="25" y="118"/>
                    <a:pt x="25" y="118"/>
                  </a:cubicBezTo>
                  <a:cubicBezTo>
                    <a:pt x="27" y="117"/>
                    <a:pt x="29" y="117"/>
                    <a:pt x="30" y="119"/>
                  </a:cubicBezTo>
                  <a:cubicBezTo>
                    <a:pt x="32" y="121"/>
                    <a:pt x="31" y="124"/>
                    <a:pt x="29" y="125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5" y="133"/>
                    <a:pt x="13" y="132"/>
                    <a:pt x="11" y="130"/>
                  </a:cubicBezTo>
                  <a:cubicBezTo>
                    <a:pt x="10" y="128"/>
                    <a:pt x="11" y="126"/>
                    <a:pt x="13" y="125"/>
                  </a:cubicBezTo>
                  <a:cubicBezTo>
                    <a:pt x="25" y="118"/>
                    <a:pt x="25" y="118"/>
                    <a:pt x="25" y="118"/>
                  </a:cubicBezTo>
                  <a:close/>
                  <a:moveTo>
                    <a:pt x="18" y="83"/>
                  </a:moveTo>
                  <a:cubicBezTo>
                    <a:pt x="18" y="83"/>
                    <a:pt x="18" y="83"/>
                    <a:pt x="18" y="83"/>
                  </a:cubicBezTo>
                  <a:cubicBezTo>
                    <a:pt x="20" y="83"/>
                    <a:pt x="22" y="85"/>
                    <a:pt x="22" y="87"/>
                  </a:cubicBezTo>
                  <a:cubicBezTo>
                    <a:pt x="22" y="89"/>
                    <a:pt x="20" y="91"/>
                    <a:pt x="18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2" y="91"/>
                    <a:pt x="0" y="89"/>
                    <a:pt x="0" y="87"/>
                  </a:cubicBezTo>
                  <a:cubicBezTo>
                    <a:pt x="0" y="85"/>
                    <a:pt x="2" y="83"/>
                    <a:pt x="4" y="83"/>
                  </a:cubicBezTo>
                  <a:cubicBezTo>
                    <a:pt x="18" y="83"/>
                    <a:pt x="18" y="83"/>
                    <a:pt x="18" y="83"/>
                  </a:cubicBezTo>
                  <a:close/>
                  <a:moveTo>
                    <a:pt x="29" y="49"/>
                  </a:moveTo>
                  <a:cubicBezTo>
                    <a:pt x="29" y="49"/>
                    <a:pt x="29" y="49"/>
                    <a:pt x="29" y="49"/>
                  </a:cubicBezTo>
                  <a:cubicBezTo>
                    <a:pt x="31" y="50"/>
                    <a:pt x="32" y="53"/>
                    <a:pt x="30" y="55"/>
                  </a:cubicBezTo>
                  <a:cubicBezTo>
                    <a:pt x="29" y="57"/>
                    <a:pt x="27" y="57"/>
                    <a:pt x="25" y="56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1" y="48"/>
                    <a:pt x="10" y="46"/>
                    <a:pt x="11" y="44"/>
                  </a:cubicBezTo>
                  <a:cubicBezTo>
                    <a:pt x="13" y="42"/>
                    <a:pt x="15" y="41"/>
                    <a:pt x="17" y="42"/>
                  </a:cubicBezTo>
                  <a:cubicBezTo>
                    <a:pt x="29" y="49"/>
                    <a:pt x="29" y="49"/>
                    <a:pt x="29" y="49"/>
                  </a:cubicBezTo>
                  <a:close/>
                  <a:moveTo>
                    <a:pt x="56" y="25"/>
                  </a:moveTo>
                  <a:cubicBezTo>
                    <a:pt x="56" y="25"/>
                    <a:pt x="56" y="25"/>
                    <a:pt x="56" y="25"/>
                  </a:cubicBezTo>
                  <a:cubicBezTo>
                    <a:pt x="57" y="27"/>
                    <a:pt x="56" y="30"/>
                    <a:pt x="54" y="31"/>
                  </a:cubicBezTo>
                  <a:cubicBezTo>
                    <a:pt x="52" y="32"/>
                    <a:pt x="50" y="31"/>
                    <a:pt x="48" y="29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6"/>
                    <a:pt x="41" y="13"/>
                    <a:pt x="43" y="12"/>
                  </a:cubicBezTo>
                  <a:cubicBezTo>
                    <a:pt x="45" y="11"/>
                    <a:pt x="48" y="11"/>
                    <a:pt x="49" y="13"/>
                  </a:cubicBezTo>
                  <a:cubicBezTo>
                    <a:pt x="56" y="25"/>
                    <a:pt x="56" y="25"/>
                    <a:pt x="56" y="25"/>
                  </a:cubicBezTo>
                  <a:close/>
                  <a:moveTo>
                    <a:pt x="110" y="126"/>
                  </a:moveTo>
                  <a:cubicBezTo>
                    <a:pt x="110" y="126"/>
                    <a:pt x="110" y="126"/>
                    <a:pt x="110" y="126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3" y="124"/>
                    <a:pt x="116" y="121"/>
                    <a:pt x="119" y="119"/>
                  </a:cubicBezTo>
                  <a:cubicBezTo>
                    <a:pt x="127" y="110"/>
                    <a:pt x="132" y="99"/>
                    <a:pt x="132" y="87"/>
                  </a:cubicBezTo>
                  <a:cubicBezTo>
                    <a:pt x="132" y="75"/>
                    <a:pt x="127" y="64"/>
                    <a:pt x="119" y="55"/>
                  </a:cubicBezTo>
                  <a:cubicBezTo>
                    <a:pt x="110" y="47"/>
                    <a:pt x="99" y="42"/>
                    <a:pt x="87" y="42"/>
                  </a:cubicBezTo>
                  <a:cubicBezTo>
                    <a:pt x="75" y="42"/>
                    <a:pt x="63" y="47"/>
                    <a:pt x="55" y="55"/>
                  </a:cubicBezTo>
                  <a:cubicBezTo>
                    <a:pt x="46" y="64"/>
                    <a:pt x="41" y="75"/>
                    <a:pt x="41" y="87"/>
                  </a:cubicBezTo>
                  <a:cubicBezTo>
                    <a:pt x="41" y="99"/>
                    <a:pt x="46" y="110"/>
                    <a:pt x="55" y="119"/>
                  </a:cubicBezTo>
                  <a:cubicBezTo>
                    <a:pt x="57" y="121"/>
                    <a:pt x="60" y="124"/>
                    <a:pt x="63" y="126"/>
                  </a:cubicBezTo>
                  <a:cubicBezTo>
                    <a:pt x="63" y="126"/>
                    <a:pt x="63" y="126"/>
                    <a:pt x="63" y="126"/>
                  </a:cubicBezTo>
                  <a:cubicBezTo>
                    <a:pt x="70" y="130"/>
                    <a:pt x="78" y="132"/>
                    <a:pt x="87" y="132"/>
                  </a:cubicBezTo>
                  <a:cubicBezTo>
                    <a:pt x="95" y="132"/>
                    <a:pt x="103" y="130"/>
                    <a:pt x="110" y="126"/>
                  </a:cubicBezTo>
                  <a:close/>
                  <a:moveTo>
                    <a:pt x="67" y="143"/>
                  </a:moveTo>
                  <a:cubicBezTo>
                    <a:pt x="67" y="143"/>
                    <a:pt x="67" y="143"/>
                    <a:pt x="67" y="143"/>
                  </a:cubicBezTo>
                  <a:cubicBezTo>
                    <a:pt x="67" y="151"/>
                    <a:pt x="67" y="151"/>
                    <a:pt x="67" y="151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8" y="151"/>
                    <a:pt x="81" y="154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59"/>
                    <a:pt x="82" y="161"/>
                    <a:pt x="83" y="162"/>
                  </a:cubicBezTo>
                  <a:cubicBezTo>
                    <a:pt x="83" y="162"/>
                    <a:pt x="83" y="162"/>
                    <a:pt x="83" y="162"/>
                  </a:cubicBezTo>
                  <a:cubicBezTo>
                    <a:pt x="84" y="163"/>
                    <a:pt x="85" y="163"/>
                    <a:pt x="87" y="163"/>
                  </a:cubicBezTo>
                  <a:cubicBezTo>
                    <a:pt x="88" y="163"/>
                    <a:pt x="89" y="163"/>
                    <a:pt x="90" y="162"/>
                  </a:cubicBezTo>
                  <a:cubicBezTo>
                    <a:pt x="90" y="162"/>
                    <a:pt x="90" y="162"/>
                    <a:pt x="90" y="162"/>
                  </a:cubicBezTo>
                  <a:cubicBezTo>
                    <a:pt x="91" y="161"/>
                    <a:pt x="92" y="160"/>
                    <a:pt x="92" y="158"/>
                  </a:cubicBezTo>
                  <a:cubicBezTo>
                    <a:pt x="92" y="158"/>
                    <a:pt x="92" y="158"/>
                    <a:pt x="92" y="158"/>
                  </a:cubicBezTo>
                  <a:cubicBezTo>
                    <a:pt x="92" y="154"/>
                    <a:pt x="95" y="151"/>
                    <a:pt x="99" y="151"/>
                  </a:cubicBezTo>
                  <a:cubicBezTo>
                    <a:pt x="107" y="151"/>
                    <a:pt x="107" y="151"/>
                    <a:pt x="107" y="151"/>
                  </a:cubicBezTo>
                  <a:cubicBezTo>
                    <a:pt x="107" y="143"/>
                    <a:pt x="107" y="143"/>
                    <a:pt x="107" y="143"/>
                  </a:cubicBezTo>
                  <a:cubicBezTo>
                    <a:pt x="100" y="145"/>
                    <a:pt x="94" y="146"/>
                    <a:pt x="87" y="146"/>
                  </a:cubicBezTo>
                  <a:cubicBezTo>
                    <a:pt x="80" y="146"/>
                    <a:pt x="73" y="145"/>
                    <a:pt x="67" y="1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zh-CN" b="1"/>
            </a:p>
          </p:txBody>
        </p:sp>
      </p:grpSp>
      <p:grpSp>
        <p:nvGrpSpPr>
          <p:cNvPr id="896870500" name="稻壳儿原创设计师：老油条_13"/>
          <p:cNvGrpSpPr/>
          <p:nvPr/>
        </p:nvGrpSpPr>
        <p:grpSpPr bwMode="auto">
          <a:xfrm>
            <a:off x="1069005" y="3513862"/>
            <a:ext cx="624548" cy="624548"/>
            <a:chOff x="1084498" y="3539331"/>
            <a:chExt cx="624548" cy="624548"/>
          </a:xfrm>
        </p:grpSpPr>
        <p:sp>
          <p:nvSpPr>
            <p:cNvPr id="27" name="Oval 375"/>
            <p:cNvSpPr/>
            <p:nvPr/>
          </p:nvSpPr>
          <p:spPr bwMode="auto">
            <a:xfrm>
              <a:off x="1084498" y="3539331"/>
              <a:ext cx="624548" cy="624548"/>
            </a:xfrm>
            <a:prstGeom prst="ellipse">
              <a:avLst/>
            </a:prstGeom>
            <a:solidFill>
              <a:srgbClr val="C0CFA8"/>
            </a:solidFill>
            <a:ln w="31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GB" sz="1000">
                <a:solidFill>
                  <a:srgbClr val="FFFFFF"/>
                </a:solidFill>
                <a:latin typeface="Lato"/>
              </a:endParaRPr>
            </a:p>
          </p:txBody>
        </p:sp>
        <p:sp>
          <p:nvSpPr>
            <p:cNvPr id="28" name="Freeform 996"/>
            <p:cNvSpPr>
              <a:spLocks noEditPoints="1"/>
            </p:cNvSpPr>
            <p:nvPr/>
          </p:nvSpPr>
          <p:spPr bwMode="auto">
            <a:xfrm>
              <a:off x="1268525" y="3724294"/>
              <a:ext cx="256494" cy="254622"/>
            </a:xfrm>
            <a:custGeom>
              <a:avLst/>
              <a:gdLst>
                <a:gd name="T0" fmla="*/ 39 w 179"/>
                <a:gd name="T1" fmla="*/ 53 h 179"/>
                <a:gd name="T2" fmla="*/ 55 w 179"/>
                <a:gd name="T3" fmla="*/ 37 h 179"/>
                <a:gd name="T4" fmla="*/ 86 w 179"/>
                <a:gd name="T5" fmla="*/ 44 h 179"/>
                <a:gd name="T6" fmla="*/ 74 w 179"/>
                <a:gd name="T7" fmla="*/ 16 h 179"/>
                <a:gd name="T8" fmla="*/ 102 w 179"/>
                <a:gd name="T9" fmla="*/ 27 h 179"/>
                <a:gd name="T10" fmla="*/ 119 w 179"/>
                <a:gd name="T11" fmla="*/ 54 h 179"/>
                <a:gd name="T12" fmla="*/ 142 w 179"/>
                <a:gd name="T13" fmla="*/ 21 h 179"/>
                <a:gd name="T14" fmla="*/ 134 w 179"/>
                <a:gd name="T15" fmla="*/ 51 h 179"/>
                <a:gd name="T16" fmla="*/ 147 w 179"/>
                <a:gd name="T17" fmla="*/ 84 h 179"/>
                <a:gd name="T18" fmla="*/ 174 w 179"/>
                <a:gd name="T19" fmla="*/ 77 h 179"/>
                <a:gd name="T20" fmla="*/ 174 w 179"/>
                <a:gd name="T21" fmla="*/ 100 h 179"/>
                <a:gd name="T22" fmla="*/ 152 w 179"/>
                <a:gd name="T23" fmla="*/ 100 h 179"/>
                <a:gd name="T24" fmla="*/ 125 w 179"/>
                <a:gd name="T25" fmla="*/ 117 h 179"/>
                <a:gd name="T26" fmla="*/ 158 w 179"/>
                <a:gd name="T27" fmla="*/ 140 h 179"/>
                <a:gd name="T28" fmla="*/ 130 w 179"/>
                <a:gd name="T29" fmla="*/ 151 h 179"/>
                <a:gd name="T30" fmla="*/ 119 w 179"/>
                <a:gd name="T31" fmla="*/ 123 h 179"/>
                <a:gd name="T32" fmla="*/ 102 w 179"/>
                <a:gd name="T33" fmla="*/ 150 h 179"/>
                <a:gd name="T34" fmla="*/ 102 w 179"/>
                <a:gd name="T35" fmla="*/ 173 h 179"/>
                <a:gd name="T36" fmla="*/ 74 w 179"/>
                <a:gd name="T37" fmla="*/ 161 h 179"/>
                <a:gd name="T38" fmla="*/ 86 w 179"/>
                <a:gd name="T39" fmla="*/ 133 h 179"/>
                <a:gd name="T40" fmla="*/ 55 w 179"/>
                <a:gd name="T41" fmla="*/ 140 h 179"/>
                <a:gd name="T42" fmla="*/ 39 w 179"/>
                <a:gd name="T43" fmla="*/ 124 h 179"/>
                <a:gd name="T44" fmla="*/ 46 w 179"/>
                <a:gd name="T45" fmla="*/ 93 h 179"/>
                <a:gd name="T46" fmla="*/ 6 w 179"/>
                <a:gd name="T47" fmla="*/ 100 h 179"/>
                <a:gd name="T48" fmla="*/ 29 w 179"/>
                <a:gd name="T49" fmla="*/ 77 h 179"/>
                <a:gd name="T50" fmla="*/ 56 w 179"/>
                <a:gd name="T51" fmla="*/ 60 h 179"/>
                <a:gd name="T52" fmla="*/ 60 w 179"/>
                <a:gd name="T53" fmla="*/ 89 h 179"/>
                <a:gd name="T54" fmla="*/ 90 w 179"/>
                <a:gd name="T55" fmla="*/ 58 h 179"/>
                <a:gd name="T56" fmla="*/ 83 w 179"/>
                <a:gd name="T57" fmla="*/ 16 h 179"/>
                <a:gd name="T58" fmla="*/ 98 w 179"/>
                <a:gd name="T59" fmla="*/ 16 h 179"/>
                <a:gd name="T60" fmla="*/ 142 w 179"/>
                <a:gd name="T61" fmla="*/ 29 h 179"/>
                <a:gd name="T62" fmla="*/ 136 w 179"/>
                <a:gd name="T63" fmla="*/ 42 h 179"/>
                <a:gd name="T64" fmla="*/ 136 w 179"/>
                <a:gd name="T65" fmla="*/ 43 h 179"/>
                <a:gd name="T66" fmla="*/ 142 w 179"/>
                <a:gd name="T67" fmla="*/ 29 h 179"/>
                <a:gd name="T68" fmla="*/ 171 w 179"/>
                <a:gd name="T69" fmla="*/ 89 h 179"/>
                <a:gd name="T70" fmla="*/ 158 w 179"/>
                <a:gd name="T71" fmla="*/ 83 h 179"/>
                <a:gd name="T72" fmla="*/ 168 w 179"/>
                <a:gd name="T73" fmla="*/ 94 h 179"/>
                <a:gd name="T74" fmla="*/ 142 w 179"/>
                <a:gd name="T75" fmla="*/ 132 h 179"/>
                <a:gd name="T76" fmla="*/ 136 w 179"/>
                <a:gd name="T77" fmla="*/ 135 h 179"/>
                <a:gd name="T78" fmla="*/ 134 w 179"/>
                <a:gd name="T79" fmla="*/ 140 h 179"/>
                <a:gd name="T80" fmla="*/ 142 w 179"/>
                <a:gd name="T81" fmla="*/ 148 h 179"/>
                <a:gd name="T82" fmla="*/ 85 w 179"/>
                <a:gd name="T83" fmla="*/ 167 h 179"/>
                <a:gd name="T84" fmla="*/ 98 w 179"/>
                <a:gd name="T85" fmla="*/ 161 h 179"/>
                <a:gd name="T86" fmla="*/ 83 w 179"/>
                <a:gd name="T87" fmla="*/ 161 h 179"/>
                <a:gd name="T88" fmla="*/ 39 w 179"/>
                <a:gd name="T89" fmla="*/ 148 h 179"/>
                <a:gd name="T90" fmla="*/ 44 w 179"/>
                <a:gd name="T91" fmla="*/ 135 h 179"/>
                <a:gd name="T92" fmla="*/ 44 w 179"/>
                <a:gd name="T93" fmla="*/ 134 h 179"/>
                <a:gd name="T94" fmla="*/ 31 w 179"/>
                <a:gd name="T95" fmla="*/ 140 h 179"/>
                <a:gd name="T96" fmla="*/ 12 w 179"/>
                <a:gd name="T97" fmla="*/ 83 h 179"/>
                <a:gd name="T98" fmla="*/ 23 w 179"/>
                <a:gd name="T99" fmla="*/ 94 h 179"/>
                <a:gd name="T100" fmla="*/ 12 w 179"/>
                <a:gd name="T101" fmla="*/ 83 h 179"/>
                <a:gd name="T102" fmla="*/ 44 w 179"/>
                <a:gd name="T103" fmla="*/ 42 h 179"/>
                <a:gd name="T104" fmla="*/ 46 w 179"/>
                <a:gd name="T105" fmla="*/ 37 h 179"/>
                <a:gd name="T106" fmla="*/ 39 w 179"/>
                <a:gd name="T107" fmla="*/ 4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9" h="179" fill="norm" stroke="1" extrusionOk="0">
                  <a:moveTo>
                    <a:pt x="56" y="60"/>
                  </a:moveTo>
                  <a:cubicBezTo>
                    <a:pt x="47" y="51"/>
                    <a:pt x="47" y="51"/>
                    <a:pt x="47" y="51"/>
                  </a:cubicBezTo>
                  <a:cubicBezTo>
                    <a:pt x="44" y="53"/>
                    <a:pt x="41" y="53"/>
                    <a:pt x="39" y="53"/>
                  </a:cubicBezTo>
                  <a:cubicBezTo>
                    <a:pt x="30" y="53"/>
                    <a:pt x="23" y="46"/>
                    <a:pt x="23" y="37"/>
                  </a:cubicBezTo>
                  <a:cubicBezTo>
                    <a:pt x="23" y="28"/>
                    <a:pt x="30" y="21"/>
                    <a:pt x="39" y="21"/>
                  </a:cubicBezTo>
                  <a:cubicBezTo>
                    <a:pt x="48" y="21"/>
                    <a:pt x="55" y="28"/>
                    <a:pt x="55" y="37"/>
                  </a:cubicBezTo>
                  <a:cubicBezTo>
                    <a:pt x="55" y="40"/>
                    <a:pt x="54" y="43"/>
                    <a:pt x="53" y="45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69" y="49"/>
                    <a:pt x="77" y="45"/>
                    <a:pt x="86" y="44"/>
                  </a:cubicBezTo>
                  <a:cubicBezTo>
                    <a:pt x="86" y="31"/>
                    <a:pt x="86" y="31"/>
                    <a:pt x="86" y="31"/>
                  </a:cubicBezTo>
                  <a:cubicBezTo>
                    <a:pt x="83" y="31"/>
                    <a:pt x="81" y="29"/>
                    <a:pt x="79" y="27"/>
                  </a:cubicBezTo>
                  <a:cubicBezTo>
                    <a:pt x="76" y="24"/>
                    <a:pt x="74" y="20"/>
                    <a:pt x="74" y="16"/>
                  </a:cubicBezTo>
                  <a:cubicBezTo>
                    <a:pt x="74" y="7"/>
                    <a:pt x="81" y="0"/>
                    <a:pt x="90" y="0"/>
                  </a:cubicBezTo>
                  <a:cubicBezTo>
                    <a:pt x="99" y="0"/>
                    <a:pt x="106" y="7"/>
                    <a:pt x="106" y="16"/>
                  </a:cubicBezTo>
                  <a:cubicBezTo>
                    <a:pt x="106" y="20"/>
                    <a:pt x="105" y="24"/>
                    <a:pt x="102" y="27"/>
                  </a:cubicBezTo>
                  <a:cubicBezTo>
                    <a:pt x="100" y="29"/>
                    <a:pt x="97" y="31"/>
                    <a:pt x="94" y="31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104" y="45"/>
                    <a:pt x="112" y="49"/>
                    <a:pt x="119" y="54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6" y="43"/>
                    <a:pt x="125" y="40"/>
                    <a:pt x="125" y="37"/>
                  </a:cubicBezTo>
                  <a:cubicBezTo>
                    <a:pt x="125" y="28"/>
                    <a:pt x="133" y="21"/>
                    <a:pt x="142" y="21"/>
                  </a:cubicBezTo>
                  <a:cubicBezTo>
                    <a:pt x="151" y="21"/>
                    <a:pt x="158" y="28"/>
                    <a:pt x="158" y="37"/>
                  </a:cubicBezTo>
                  <a:cubicBezTo>
                    <a:pt x="158" y="46"/>
                    <a:pt x="151" y="53"/>
                    <a:pt x="142" y="53"/>
                  </a:cubicBezTo>
                  <a:cubicBezTo>
                    <a:pt x="139" y="53"/>
                    <a:pt x="136" y="53"/>
                    <a:pt x="134" y="51"/>
                  </a:cubicBezTo>
                  <a:cubicBezTo>
                    <a:pt x="125" y="60"/>
                    <a:pt x="125" y="60"/>
                    <a:pt x="125" y="60"/>
                  </a:cubicBezTo>
                  <a:cubicBezTo>
                    <a:pt x="130" y="67"/>
                    <a:pt x="134" y="75"/>
                    <a:pt x="135" y="84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48" y="82"/>
                    <a:pt x="150" y="79"/>
                    <a:pt x="152" y="77"/>
                  </a:cubicBezTo>
                  <a:cubicBezTo>
                    <a:pt x="155" y="74"/>
                    <a:pt x="159" y="72"/>
                    <a:pt x="163" y="72"/>
                  </a:cubicBezTo>
                  <a:cubicBezTo>
                    <a:pt x="167" y="72"/>
                    <a:pt x="171" y="74"/>
                    <a:pt x="174" y="77"/>
                  </a:cubicBezTo>
                  <a:cubicBezTo>
                    <a:pt x="174" y="77"/>
                    <a:pt x="174" y="77"/>
                    <a:pt x="174" y="77"/>
                  </a:cubicBezTo>
                  <a:cubicBezTo>
                    <a:pt x="177" y="80"/>
                    <a:pt x="179" y="84"/>
                    <a:pt x="179" y="89"/>
                  </a:cubicBezTo>
                  <a:cubicBezTo>
                    <a:pt x="179" y="93"/>
                    <a:pt x="177" y="97"/>
                    <a:pt x="174" y="100"/>
                  </a:cubicBezTo>
                  <a:cubicBezTo>
                    <a:pt x="174" y="100"/>
                    <a:pt x="174" y="100"/>
                    <a:pt x="174" y="100"/>
                  </a:cubicBezTo>
                  <a:cubicBezTo>
                    <a:pt x="171" y="103"/>
                    <a:pt x="167" y="105"/>
                    <a:pt x="163" y="105"/>
                  </a:cubicBezTo>
                  <a:cubicBezTo>
                    <a:pt x="159" y="105"/>
                    <a:pt x="155" y="103"/>
                    <a:pt x="152" y="100"/>
                  </a:cubicBezTo>
                  <a:cubicBezTo>
                    <a:pt x="150" y="98"/>
                    <a:pt x="148" y="95"/>
                    <a:pt x="147" y="93"/>
                  </a:cubicBezTo>
                  <a:cubicBezTo>
                    <a:pt x="135" y="93"/>
                    <a:pt x="135" y="93"/>
                    <a:pt x="135" y="93"/>
                  </a:cubicBezTo>
                  <a:cubicBezTo>
                    <a:pt x="134" y="102"/>
                    <a:pt x="130" y="110"/>
                    <a:pt x="125" y="117"/>
                  </a:cubicBezTo>
                  <a:cubicBezTo>
                    <a:pt x="134" y="126"/>
                    <a:pt x="134" y="126"/>
                    <a:pt x="134" y="126"/>
                  </a:cubicBezTo>
                  <a:cubicBezTo>
                    <a:pt x="136" y="125"/>
                    <a:pt x="139" y="124"/>
                    <a:pt x="142" y="124"/>
                  </a:cubicBezTo>
                  <a:cubicBezTo>
                    <a:pt x="151" y="124"/>
                    <a:pt x="158" y="131"/>
                    <a:pt x="158" y="140"/>
                  </a:cubicBezTo>
                  <a:cubicBezTo>
                    <a:pt x="158" y="149"/>
                    <a:pt x="151" y="156"/>
                    <a:pt x="142" y="156"/>
                  </a:cubicBezTo>
                  <a:cubicBezTo>
                    <a:pt x="137" y="156"/>
                    <a:pt x="133" y="155"/>
                    <a:pt x="130" y="151"/>
                  </a:cubicBezTo>
                  <a:cubicBezTo>
                    <a:pt x="130" y="151"/>
                    <a:pt x="130" y="151"/>
                    <a:pt x="130" y="151"/>
                  </a:cubicBezTo>
                  <a:cubicBezTo>
                    <a:pt x="127" y="148"/>
                    <a:pt x="125" y="144"/>
                    <a:pt x="125" y="140"/>
                  </a:cubicBezTo>
                  <a:cubicBezTo>
                    <a:pt x="125" y="137"/>
                    <a:pt x="126" y="134"/>
                    <a:pt x="128" y="132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12" y="128"/>
                    <a:pt x="104" y="132"/>
                    <a:pt x="94" y="133"/>
                  </a:cubicBezTo>
                  <a:cubicBezTo>
                    <a:pt x="94" y="146"/>
                    <a:pt x="94" y="146"/>
                    <a:pt x="94" y="146"/>
                  </a:cubicBezTo>
                  <a:cubicBezTo>
                    <a:pt x="97" y="146"/>
                    <a:pt x="100" y="148"/>
                    <a:pt x="102" y="150"/>
                  </a:cubicBezTo>
                  <a:cubicBezTo>
                    <a:pt x="105" y="153"/>
                    <a:pt x="106" y="157"/>
                    <a:pt x="106" y="161"/>
                  </a:cubicBezTo>
                  <a:cubicBezTo>
                    <a:pt x="106" y="166"/>
                    <a:pt x="105" y="170"/>
                    <a:pt x="102" y="173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5" y="179"/>
                    <a:pt x="85" y="179"/>
                    <a:pt x="79" y="173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76" y="170"/>
                    <a:pt x="74" y="166"/>
                    <a:pt x="74" y="161"/>
                  </a:cubicBezTo>
                  <a:cubicBezTo>
                    <a:pt x="74" y="157"/>
                    <a:pt x="76" y="153"/>
                    <a:pt x="79" y="150"/>
                  </a:cubicBezTo>
                  <a:cubicBezTo>
                    <a:pt x="81" y="148"/>
                    <a:pt x="83" y="146"/>
                    <a:pt x="86" y="146"/>
                  </a:cubicBezTo>
                  <a:cubicBezTo>
                    <a:pt x="86" y="133"/>
                    <a:pt x="86" y="133"/>
                    <a:pt x="86" y="133"/>
                  </a:cubicBezTo>
                  <a:cubicBezTo>
                    <a:pt x="77" y="132"/>
                    <a:pt x="69" y="128"/>
                    <a:pt x="62" y="123"/>
                  </a:cubicBezTo>
                  <a:cubicBezTo>
                    <a:pt x="53" y="132"/>
                    <a:pt x="53" y="132"/>
                    <a:pt x="53" y="132"/>
                  </a:cubicBezTo>
                  <a:cubicBezTo>
                    <a:pt x="54" y="134"/>
                    <a:pt x="55" y="137"/>
                    <a:pt x="55" y="140"/>
                  </a:cubicBezTo>
                  <a:cubicBezTo>
                    <a:pt x="55" y="149"/>
                    <a:pt x="48" y="156"/>
                    <a:pt x="39" y="156"/>
                  </a:cubicBezTo>
                  <a:cubicBezTo>
                    <a:pt x="30" y="156"/>
                    <a:pt x="23" y="149"/>
                    <a:pt x="23" y="140"/>
                  </a:cubicBezTo>
                  <a:cubicBezTo>
                    <a:pt x="23" y="131"/>
                    <a:pt x="30" y="124"/>
                    <a:pt x="39" y="124"/>
                  </a:cubicBezTo>
                  <a:cubicBezTo>
                    <a:pt x="41" y="124"/>
                    <a:pt x="44" y="125"/>
                    <a:pt x="47" y="126"/>
                  </a:cubicBezTo>
                  <a:cubicBezTo>
                    <a:pt x="56" y="117"/>
                    <a:pt x="56" y="117"/>
                    <a:pt x="56" y="117"/>
                  </a:cubicBezTo>
                  <a:cubicBezTo>
                    <a:pt x="50" y="110"/>
                    <a:pt x="47" y="102"/>
                    <a:pt x="46" y="93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1" y="100"/>
                    <a:pt x="25" y="105"/>
                    <a:pt x="17" y="105"/>
                  </a:cubicBezTo>
                  <a:cubicBezTo>
                    <a:pt x="13" y="105"/>
                    <a:pt x="9" y="103"/>
                    <a:pt x="6" y="100"/>
                  </a:cubicBezTo>
                  <a:cubicBezTo>
                    <a:pt x="0" y="94"/>
                    <a:pt x="0" y="83"/>
                    <a:pt x="6" y="77"/>
                  </a:cubicBezTo>
                  <a:cubicBezTo>
                    <a:pt x="9" y="74"/>
                    <a:pt x="13" y="72"/>
                    <a:pt x="17" y="72"/>
                  </a:cubicBezTo>
                  <a:cubicBezTo>
                    <a:pt x="22" y="72"/>
                    <a:pt x="26" y="74"/>
                    <a:pt x="29" y="77"/>
                  </a:cubicBezTo>
                  <a:cubicBezTo>
                    <a:pt x="31" y="79"/>
                    <a:pt x="32" y="82"/>
                    <a:pt x="33" y="84"/>
                  </a:cubicBezTo>
                  <a:cubicBezTo>
                    <a:pt x="46" y="84"/>
                    <a:pt x="46" y="84"/>
                    <a:pt x="46" y="84"/>
                  </a:cubicBezTo>
                  <a:cubicBezTo>
                    <a:pt x="47" y="75"/>
                    <a:pt x="50" y="67"/>
                    <a:pt x="56" y="60"/>
                  </a:cubicBezTo>
                  <a:close/>
                  <a:moveTo>
                    <a:pt x="90" y="58"/>
                  </a:moveTo>
                  <a:cubicBezTo>
                    <a:pt x="90" y="58"/>
                    <a:pt x="90" y="58"/>
                    <a:pt x="90" y="58"/>
                  </a:cubicBezTo>
                  <a:cubicBezTo>
                    <a:pt x="73" y="58"/>
                    <a:pt x="60" y="72"/>
                    <a:pt x="60" y="89"/>
                  </a:cubicBezTo>
                  <a:cubicBezTo>
                    <a:pt x="60" y="105"/>
                    <a:pt x="73" y="119"/>
                    <a:pt x="90" y="119"/>
                  </a:cubicBezTo>
                  <a:cubicBezTo>
                    <a:pt x="107" y="119"/>
                    <a:pt x="121" y="105"/>
                    <a:pt x="121" y="89"/>
                  </a:cubicBezTo>
                  <a:cubicBezTo>
                    <a:pt x="121" y="72"/>
                    <a:pt x="107" y="58"/>
                    <a:pt x="90" y="58"/>
                  </a:cubicBez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86" y="8"/>
                    <a:pt x="83" y="12"/>
                    <a:pt x="83" y="16"/>
                  </a:cubicBezTo>
                  <a:cubicBezTo>
                    <a:pt x="83" y="18"/>
                    <a:pt x="83" y="20"/>
                    <a:pt x="85" y="21"/>
                  </a:cubicBezTo>
                  <a:cubicBezTo>
                    <a:pt x="88" y="24"/>
                    <a:pt x="93" y="24"/>
                    <a:pt x="96" y="21"/>
                  </a:cubicBezTo>
                  <a:cubicBezTo>
                    <a:pt x="97" y="20"/>
                    <a:pt x="98" y="18"/>
                    <a:pt x="98" y="16"/>
                  </a:cubicBezTo>
                  <a:cubicBezTo>
                    <a:pt x="98" y="12"/>
                    <a:pt x="94" y="8"/>
                    <a:pt x="90" y="8"/>
                  </a:cubicBezTo>
                  <a:close/>
                  <a:moveTo>
                    <a:pt x="142" y="29"/>
                  </a:moveTo>
                  <a:cubicBezTo>
                    <a:pt x="142" y="29"/>
                    <a:pt x="142" y="29"/>
                    <a:pt x="142" y="29"/>
                  </a:cubicBezTo>
                  <a:cubicBezTo>
                    <a:pt x="137" y="29"/>
                    <a:pt x="134" y="33"/>
                    <a:pt x="134" y="37"/>
                  </a:cubicBezTo>
                  <a:cubicBezTo>
                    <a:pt x="134" y="39"/>
                    <a:pt x="135" y="41"/>
                    <a:pt x="136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2"/>
                    <a:pt x="136" y="42"/>
                    <a:pt x="136" y="42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38" y="44"/>
                    <a:pt x="140" y="45"/>
                    <a:pt x="142" y="45"/>
                  </a:cubicBezTo>
                  <a:cubicBezTo>
                    <a:pt x="146" y="45"/>
                    <a:pt x="149" y="41"/>
                    <a:pt x="149" y="37"/>
                  </a:cubicBezTo>
                  <a:cubicBezTo>
                    <a:pt x="149" y="33"/>
                    <a:pt x="146" y="29"/>
                    <a:pt x="142" y="29"/>
                  </a:cubicBezTo>
                  <a:close/>
                  <a:moveTo>
                    <a:pt x="168" y="94"/>
                  </a:moveTo>
                  <a:cubicBezTo>
                    <a:pt x="168" y="94"/>
                    <a:pt x="168" y="94"/>
                    <a:pt x="168" y="94"/>
                  </a:cubicBezTo>
                  <a:cubicBezTo>
                    <a:pt x="170" y="93"/>
                    <a:pt x="171" y="91"/>
                    <a:pt x="171" y="89"/>
                  </a:cubicBezTo>
                  <a:cubicBezTo>
                    <a:pt x="171" y="86"/>
                    <a:pt x="170" y="85"/>
                    <a:pt x="168" y="83"/>
                  </a:cubicBezTo>
                  <a:cubicBezTo>
                    <a:pt x="167" y="82"/>
                    <a:pt x="165" y="81"/>
                    <a:pt x="163" y="81"/>
                  </a:cubicBezTo>
                  <a:cubicBezTo>
                    <a:pt x="161" y="81"/>
                    <a:pt x="159" y="82"/>
                    <a:pt x="158" y="83"/>
                  </a:cubicBezTo>
                  <a:cubicBezTo>
                    <a:pt x="155" y="86"/>
                    <a:pt x="155" y="91"/>
                    <a:pt x="158" y="94"/>
                  </a:cubicBezTo>
                  <a:cubicBezTo>
                    <a:pt x="159" y="95"/>
                    <a:pt x="161" y="96"/>
                    <a:pt x="163" y="96"/>
                  </a:cubicBezTo>
                  <a:cubicBezTo>
                    <a:pt x="165" y="96"/>
                    <a:pt x="167" y="95"/>
                    <a:pt x="168" y="94"/>
                  </a:cubicBezTo>
                  <a:close/>
                  <a:moveTo>
                    <a:pt x="149" y="140"/>
                  </a:moveTo>
                  <a:cubicBezTo>
                    <a:pt x="149" y="140"/>
                    <a:pt x="149" y="140"/>
                    <a:pt x="149" y="140"/>
                  </a:cubicBezTo>
                  <a:cubicBezTo>
                    <a:pt x="149" y="136"/>
                    <a:pt x="146" y="132"/>
                    <a:pt x="142" y="132"/>
                  </a:cubicBezTo>
                  <a:cubicBezTo>
                    <a:pt x="140" y="132"/>
                    <a:pt x="138" y="133"/>
                    <a:pt x="136" y="134"/>
                  </a:cubicBezTo>
                  <a:cubicBezTo>
                    <a:pt x="136" y="135"/>
                    <a:pt x="136" y="135"/>
                    <a:pt x="136" y="135"/>
                  </a:cubicBezTo>
                  <a:cubicBezTo>
                    <a:pt x="136" y="135"/>
                    <a:pt x="136" y="135"/>
                    <a:pt x="136" y="135"/>
                  </a:cubicBezTo>
                  <a:cubicBezTo>
                    <a:pt x="136" y="135"/>
                    <a:pt x="136" y="135"/>
                    <a:pt x="136" y="135"/>
                  </a:cubicBezTo>
                  <a:cubicBezTo>
                    <a:pt x="136" y="135"/>
                    <a:pt x="136" y="135"/>
                    <a:pt x="136" y="135"/>
                  </a:cubicBezTo>
                  <a:cubicBezTo>
                    <a:pt x="135" y="136"/>
                    <a:pt x="134" y="138"/>
                    <a:pt x="134" y="140"/>
                  </a:cubicBezTo>
                  <a:cubicBezTo>
                    <a:pt x="134" y="142"/>
                    <a:pt x="135" y="144"/>
                    <a:pt x="136" y="145"/>
                  </a:cubicBezTo>
                  <a:cubicBezTo>
                    <a:pt x="136" y="145"/>
                    <a:pt x="136" y="145"/>
                    <a:pt x="136" y="145"/>
                  </a:cubicBezTo>
                  <a:cubicBezTo>
                    <a:pt x="138" y="147"/>
                    <a:pt x="140" y="148"/>
                    <a:pt x="142" y="148"/>
                  </a:cubicBezTo>
                  <a:cubicBezTo>
                    <a:pt x="146" y="148"/>
                    <a:pt x="149" y="144"/>
                    <a:pt x="149" y="140"/>
                  </a:cubicBezTo>
                  <a:close/>
                  <a:moveTo>
                    <a:pt x="85" y="167"/>
                  </a:moveTo>
                  <a:cubicBezTo>
                    <a:pt x="85" y="167"/>
                    <a:pt x="85" y="167"/>
                    <a:pt x="85" y="167"/>
                  </a:cubicBezTo>
                  <a:cubicBezTo>
                    <a:pt x="88" y="170"/>
                    <a:pt x="93" y="170"/>
                    <a:pt x="96" y="167"/>
                  </a:cubicBezTo>
                  <a:cubicBezTo>
                    <a:pt x="96" y="167"/>
                    <a:pt x="96" y="167"/>
                    <a:pt x="96" y="167"/>
                  </a:cubicBezTo>
                  <a:cubicBezTo>
                    <a:pt x="97" y="165"/>
                    <a:pt x="98" y="163"/>
                    <a:pt x="98" y="161"/>
                  </a:cubicBezTo>
                  <a:cubicBezTo>
                    <a:pt x="98" y="159"/>
                    <a:pt x="97" y="157"/>
                    <a:pt x="96" y="156"/>
                  </a:cubicBezTo>
                  <a:cubicBezTo>
                    <a:pt x="93" y="153"/>
                    <a:pt x="88" y="153"/>
                    <a:pt x="85" y="156"/>
                  </a:cubicBezTo>
                  <a:cubicBezTo>
                    <a:pt x="83" y="157"/>
                    <a:pt x="83" y="159"/>
                    <a:pt x="83" y="161"/>
                  </a:cubicBezTo>
                  <a:cubicBezTo>
                    <a:pt x="83" y="163"/>
                    <a:pt x="83" y="165"/>
                    <a:pt x="85" y="167"/>
                  </a:cubicBezTo>
                  <a:close/>
                  <a:moveTo>
                    <a:pt x="39" y="148"/>
                  </a:moveTo>
                  <a:cubicBezTo>
                    <a:pt x="39" y="148"/>
                    <a:pt x="39" y="148"/>
                    <a:pt x="39" y="148"/>
                  </a:cubicBezTo>
                  <a:cubicBezTo>
                    <a:pt x="43" y="148"/>
                    <a:pt x="46" y="144"/>
                    <a:pt x="46" y="140"/>
                  </a:cubicBezTo>
                  <a:cubicBezTo>
                    <a:pt x="46" y="138"/>
                    <a:pt x="46" y="136"/>
                    <a:pt x="44" y="135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42" y="133"/>
                    <a:pt x="41" y="132"/>
                    <a:pt x="39" y="132"/>
                  </a:cubicBezTo>
                  <a:cubicBezTo>
                    <a:pt x="34" y="132"/>
                    <a:pt x="31" y="136"/>
                    <a:pt x="31" y="140"/>
                  </a:cubicBezTo>
                  <a:cubicBezTo>
                    <a:pt x="31" y="144"/>
                    <a:pt x="34" y="148"/>
                    <a:pt x="39" y="148"/>
                  </a:cubicBezTo>
                  <a:close/>
                  <a:moveTo>
                    <a:pt x="12" y="83"/>
                  </a:moveTo>
                  <a:cubicBezTo>
                    <a:pt x="12" y="83"/>
                    <a:pt x="12" y="83"/>
                    <a:pt x="12" y="83"/>
                  </a:cubicBezTo>
                  <a:cubicBezTo>
                    <a:pt x="9" y="86"/>
                    <a:pt x="9" y="91"/>
                    <a:pt x="12" y="94"/>
                  </a:cubicBezTo>
                  <a:cubicBezTo>
                    <a:pt x="13" y="95"/>
                    <a:pt x="15" y="96"/>
                    <a:pt x="17" y="96"/>
                  </a:cubicBezTo>
                  <a:cubicBezTo>
                    <a:pt x="20" y="96"/>
                    <a:pt x="21" y="95"/>
                    <a:pt x="23" y="94"/>
                  </a:cubicBezTo>
                  <a:cubicBezTo>
                    <a:pt x="26" y="91"/>
                    <a:pt x="26" y="86"/>
                    <a:pt x="23" y="83"/>
                  </a:cubicBezTo>
                  <a:cubicBezTo>
                    <a:pt x="21" y="82"/>
                    <a:pt x="20" y="81"/>
                    <a:pt x="17" y="81"/>
                  </a:cubicBezTo>
                  <a:cubicBezTo>
                    <a:pt x="15" y="81"/>
                    <a:pt x="13" y="82"/>
                    <a:pt x="12" y="83"/>
                  </a:cubicBezTo>
                  <a:close/>
                  <a:moveTo>
                    <a:pt x="44" y="43"/>
                  </a:moveTo>
                  <a:cubicBezTo>
                    <a:pt x="44" y="43"/>
                    <a:pt x="44" y="43"/>
                    <a:pt x="44" y="43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6" y="41"/>
                    <a:pt x="46" y="39"/>
                    <a:pt x="46" y="37"/>
                  </a:cubicBezTo>
                  <a:cubicBezTo>
                    <a:pt x="46" y="33"/>
                    <a:pt x="43" y="29"/>
                    <a:pt x="39" y="29"/>
                  </a:cubicBezTo>
                  <a:cubicBezTo>
                    <a:pt x="34" y="29"/>
                    <a:pt x="31" y="33"/>
                    <a:pt x="31" y="37"/>
                  </a:cubicBezTo>
                  <a:cubicBezTo>
                    <a:pt x="31" y="41"/>
                    <a:pt x="34" y="45"/>
                    <a:pt x="39" y="45"/>
                  </a:cubicBezTo>
                  <a:cubicBezTo>
                    <a:pt x="41" y="45"/>
                    <a:pt x="43" y="44"/>
                    <a:pt x="44" y="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zh-CN" b="1"/>
            </a:p>
          </p:txBody>
        </p:sp>
      </p:grpSp>
      <p:sp>
        <p:nvSpPr>
          <p:cNvPr id="1152363755" name="稻壳儿原创设计师：老油条_14"/>
          <p:cNvSpPr>
            <a:spLocks noEditPoints="1"/>
          </p:cNvSpPr>
          <p:nvPr/>
        </p:nvSpPr>
        <p:spPr bwMode="auto">
          <a:xfrm>
            <a:off x="7261217" y="4467793"/>
            <a:ext cx="320892" cy="279338"/>
          </a:xfrm>
          <a:custGeom>
            <a:avLst/>
            <a:gdLst>
              <a:gd name="T0" fmla="*/ 92 w 185"/>
              <a:gd name="T1" fmla="*/ 66 h 161"/>
              <a:gd name="T2" fmla="*/ 126 w 185"/>
              <a:gd name="T3" fmla="*/ 100 h 161"/>
              <a:gd name="T4" fmla="*/ 92 w 185"/>
              <a:gd name="T5" fmla="*/ 134 h 161"/>
              <a:gd name="T6" fmla="*/ 59 w 185"/>
              <a:gd name="T7" fmla="*/ 100 h 161"/>
              <a:gd name="T8" fmla="*/ 92 w 185"/>
              <a:gd name="T9" fmla="*/ 66 h 161"/>
              <a:gd name="T10" fmla="*/ 153 w 185"/>
              <a:gd name="T11" fmla="*/ 78 h 161"/>
              <a:gd name="T12" fmla="*/ 153 w 185"/>
              <a:gd name="T13" fmla="*/ 78 h 161"/>
              <a:gd name="T14" fmla="*/ 153 w 185"/>
              <a:gd name="T15" fmla="*/ 154 h 161"/>
              <a:gd name="T16" fmla="*/ 146 w 185"/>
              <a:gd name="T17" fmla="*/ 161 h 161"/>
              <a:gd name="T18" fmla="*/ 146 w 185"/>
              <a:gd name="T19" fmla="*/ 161 h 161"/>
              <a:gd name="T20" fmla="*/ 39 w 185"/>
              <a:gd name="T21" fmla="*/ 161 h 161"/>
              <a:gd name="T22" fmla="*/ 32 w 185"/>
              <a:gd name="T23" fmla="*/ 154 h 161"/>
              <a:gd name="T24" fmla="*/ 32 w 185"/>
              <a:gd name="T25" fmla="*/ 154 h 161"/>
              <a:gd name="T26" fmla="*/ 32 w 185"/>
              <a:gd name="T27" fmla="*/ 78 h 161"/>
              <a:gd name="T28" fmla="*/ 13 w 185"/>
              <a:gd name="T29" fmla="*/ 97 h 161"/>
              <a:gd name="T30" fmla="*/ 3 w 185"/>
              <a:gd name="T31" fmla="*/ 97 h 161"/>
              <a:gd name="T32" fmla="*/ 3 w 185"/>
              <a:gd name="T33" fmla="*/ 88 h 161"/>
              <a:gd name="T34" fmla="*/ 87 w 185"/>
              <a:gd name="T35" fmla="*/ 3 h 161"/>
              <a:gd name="T36" fmla="*/ 97 w 185"/>
              <a:gd name="T37" fmla="*/ 3 h 161"/>
              <a:gd name="T38" fmla="*/ 97 w 185"/>
              <a:gd name="T39" fmla="*/ 3 h 161"/>
              <a:gd name="T40" fmla="*/ 182 w 185"/>
              <a:gd name="T41" fmla="*/ 88 h 161"/>
              <a:gd name="T42" fmla="*/ 182 w 185"/>
              <a:gd name="T43" fmla="*/ 97 h 161"/>
              <a:gd name="T44" fmla="*/ 172 w 185"/>
              <a:gd name="T45" fmla="*/ 97 h 161"/>
              <a:gd name="T46" fmla="*/ 153 w 185"/>
              <a:gd name="T47" fmla="*/ 78 h 161"/>
              <a:gd name="T48" fmla="*/ 139 w 185"/>
              <a:gd name="T49" fmla="*/ 147 h 161"/>
              <a:gd name="T50" fmla="*/ 139 w 185"/>
              <a:gd name="T51" fmla="*/ 147 h 161"/>
              <a:gd name="T52" fmla="*/ 139 w 185"/>
              <a:gd name="T53" fmla="*/ 64 h 161"/>
              <a:gd name="T54" fmla="*/ 92 w 185"/>
              <a:gd name="T55" fmla="*/ 18 h 161"/>
              <a:gd name="T56" fmla="*/ 46 w 185"/>
              <a:gd name="T57" fmla="*/ 64 h 161"/>
              <a:gd name="T58" fmla="*/ 46 w 185"/>
              <a:gd name="T59" fmla="*/ 147 h 161"/>
              <a:gd name="T60" fmla="*/ 139 w 185"/>
              <a:gd name="T61" fmla="*/ 147 h 161"/>
              <a:gd name="T62" fmla="*/ 92 w 185"/>
              <a:gd name="T63" fmla="*/ 75 h 161"/>
              <a:gd name="T64" fmla="*/ 92 w 185"/>
              <a:gd name="T65" fmla="*/ 75 h 161"/>
              <a:gd name="T66" fmla="*/ 67 w 185"/>
              <a:gd name="T67" fmla="*/ 100 h 161"/>
              <a:gd name="T68" fmla="*/ 92 w 185"/>
              <a:gd name="T69" fmla="*/ 125 h 161"/>
              <a:gd name="T70" fmla="*/ 118 w 185"/>
              <a:gd name="T71" fmla="*/ 100 h 161"/>
              <a:gd name="T72" fmla="*/ 92 w 185"/>
              <a:gd name="T73" fmla="*/ 75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5" h="161" fill="norm" stroke="1" extrusionOk="0">
                <a:moveTo>
                  <a:pt x="92" y="66"/>
                </a:moveTo>
                <a:cubicBezTo>
                  <a:pt x="111" y="66"/>
                  <a:pt x="126" y="81"/>
                  <a:pt x="126" y="100"/>
                </a:cubicBezTo>
                <a:cubicBezTo>
                  <a:pt x="126" y="119"/>
                  <a:pt x="111" y="134"/>
                  <a:pt x="92" y="134"/>
                </a:cubicBezTo>
                <a:cubicBezTo>
                  <a:pt x="74" y="134"/>
                  <a:pt x="59" y="119"/>
                  <a:pt x="59" y="100"/>
                </a:cubicBezTo>
                <a:cubicBezTo>
                  <a:pt x="59" y="81"/>
                  <a:pt x="74" y="66"/>
                  <a:pt x="92" y="66"/>
                </a:cubicBezTo>
                <a:close/>
                <a:moveTo>
                  <a:pt x="153" y="78"/>
                </a:moveTo>
                <a:cubicBezTo>
                  <a:pt x="153" y="78"/>
                  <a:pt x="153" y="78"/>
                  <a:pt x="153" y="78"/>
                </a:cubicBezTo>
                <a:cubicBezTo>
                  <a:pt x="153" y="154"/>
                  <a:pt x="153" y="154"/>
                  <a:pt x="153" y="154"/>
                </a:cubicBezTo>
                <a:cubicBezTo>
                  <a:pt x="153" y="158"/>
                  <a:pt x="150" y="161"/>
                  <a:pt x="146" y="161"/>
                </a:cubicBezTo>
                <a:cubicBezTo>
                  <a:pt x="146" y="161"/>
                  <a:pt x="146" y="161"/>
                  <a:pt x="146" y="161"/>
                </a:cubicBezTo>
                <a:cubicBezTo>
                  <a:pt x="39" y="161"/>
                  <a:pt x="39" y="161"/>
                  <a:pt x="39" y="161"/>
                </a:cubicBezTo>
                <a:cubicBezTo>
                  <a:pt x="35" y="161"/>
                  <a:pt x="32" y="158"/>
                  <a:pt x="32" y="154"/>
                </a:cubicBezTo>
                <a:cubicBezTo>
                  <a:pt x="32" y="154"/>
                  <a:pt x="32" y="154"/>
                  <a:pt x="32" y="154"/>
                </a:cubicBezTo>
                <a:cubicBezTo>
                  <a:pt x="32" y="78"/>
                  <a:pt x="32" y="78"/>
                  <a:pt x="32" y="78"/>
                </a:cubicBezTo>
                <a:cubicBezTo>
                  <a:pt x="13" y="97"/>
                  <a:pt x="13" y="97"/>
                  <a:pt x="13" y="97"/>
                </a:cubicBezTo>
                <a:cubicBezTo>
                  <a:pt x="10" y="100"/>
                  <a:pt x="5" y="100"/>
                  <a:pt x="3" y="97"/>
                </a:cubicBezTo>
                <a:cubicBezTo>
                  <a:pt x="0" y="95"/>
                  <a:pt x="0" y="90"/>
                  <a:pt x="3" y="88"/>
                </a:cubicBezTo>
                <a:cubicBezTo>
                  <a:pt x="87" y="3"/>
                  <a:pt x="87" y="3"/>
                  <a:pt x="87" y="3"/>
                </a:cubicBezTo>
                <a:cubicBezTo>
                  <a:pt x="90" y="0"/>
                  <a:pt x="95" y="0"/>
                  <a:pt x="97" y="3"/>
                </a:cubicBezTo>
                <a:cubicBezTo>
                  <a:pt x="97" y="3"/>
                  <a:pt x="97" y="3"/>
                  <a:pt x="97" y="3"/>
                </a:cubicBezTo>
                <a:cubicBezTo>
                  <a:pt x="182" y="88"/>
                  <a:pt x="182" y="88"/>
                  <a:pt x="182" y="88"/>
                </a:cubicBezTo>
                <a:cubicBezTo>
                  <a:pt x="185" y="90"/>
                  <a:pt x="185" y="95"/>
                  <a:pt x="182" y="97"/>
                </a:cubicBezTo>
                <a:cubicBezTo>
                  <a:pt x="179" y="100"/>
                  <a:pt x="175" y="100"/>
                  <a:pt x="172" y="97"/>
                </a:cubicBezTo>
                <a:cubicBezTo>
                  <a:pt x="153" y="78"/>
                  <a:pt x="153" y="78"/>
                  <a:pt x="153" y="78"/>
                </a:cubicBezTo>
                <a:close/>
                <a:moveTo>
                  <a:pt x="139" y="147"/>
                </a:moveTo>
                <a:cubicBezTo>
                  <a:pt x="139" y="147"/>
                  <a:pt x="139" y="147"/>
                  <a:pt x="139" y="147"/>
                </a:cubicBezTo>
                <a:cubicBezTo>
                  <a:pt x="139" y="64"/>
                  <a:pt x="139" y="64"/>
                  <a:pt x="139" y="64"/>
                </a:cubicBezTo>
                <a:cubicBezTo>
                  <a:pt x="92" y="18"/>
                  <a:pt x="92" y="18"/>
                  <a:pt x="92" y="18"/>
                </a:cubicBezTo>
                <a:cubicBezTo>
                  <a:pt x="46" y="64"/>
                  <a:pt x="46" y="64"/>
                  <a:pt x="46" y="64"/>
                </a:cubicBezTo>
                <a:cubicBezTo>
                  <a:pt x="46" y="147"/>
                  <a:pt x="46" y="147"/>
                  <a:pt x="46" y="147"/>
                </a:cubicBezTo>
                <a:cubicBezTo>
                  <a:pt x="139" y="147"/>
                  <a:pt x="139" y="147"/>
                  <a:pt x="139" y="147"/>
                </a:cubicBezTo>
                <a:close/>
                <a:moveTo>
                  <a:pt x="92" y="75"/>
                </a:moveTo>
                <a:cubicBezTo>
                  <a:pt x="92" y="75"/>
                  <a:pt x="92" y="75"/>
                  <a:pt x="92" y="75"/>
                </a:cubicBezTo>
                <a:cubicBezTo>
                  <a:pt x="78" y="75"/>
                  <a:pt x="67" y="86"/>
                  <a:pt x="67" y="100"/>
                </a:cubicBezTo>
                <a:cubicBezTo>
                  <a:pt x="67" y="114"/>
                  <a:pt x="78" y="125"/>
                  <a:pt x="92" y="125"/>
                </a:cubicBezTo>
                <a:cubicBezTo>
                  <a:pt x="106" y="125"/>
                  <a:pt x="118" y="114"/>
                  <a:pt x="118" y="100"/>
                </a:cubicBezTo>
                <a:cubicBezTo>
                  <a:pt x="118" y="86"/>
                  <a:pt x="106" y="75"/>
                  <a:pt x="92" y="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12045344" name="稻壳儿原创设计师：老油条_15"/>
          <p:cNvSpPr>
            <a:spLocks noEditPoints="1"/>
          </p:cNvSpPr>
          <p:nvPr/>
        </p:nvSpPr>
        <p:spPr bwMode="auto">
          <a:xfrm>
            <a:off x="8561143" y="3190493"/>
            <a:ext cx="237784" cy="313966"/>
          </a:xfrm>
          <a:custGeom>
            <a:avLst/>
            <a:gdLst>
              <a:gd name="T0" fmla="*/ 82 w 137"/>
              <a:gd name="T1" fmla="*/ 5 h 181"/>
              <a:gd name="T2" fmla="*/ 83 w 137"/>
              <a:gd name="T3" fmla="*/ 31 h 181"/>
              <a:gd name="T4" fmla="*/ 117 w 137"/>
              <a:gd name="T5" fmla="*/ 50 h 181"/>
              <a:gd name="T6" fmla="*/ 137 w 137"/>
              <a:gd name="T7" fmla="*/ 167 h 181"/>
              <a:gd name="T8" fmla="*/ 129 w 137"/>
              <a:gd name="T9" fmla="*/ 174 h 181"/>
              <a:gd name="T10" fmla="*/ 121 w 137"/>
              <a:gd name="T11" fmla="*/ 181 h 181"/>
              <a:gd name="T12" fmla="*/ 9 w 137"/>
              <a:gd name="T13" fmla="*/ 174 h 181"/>
              <a:gd name="T14" fmla="*/ 0 w 137"/>
              <a:gd name="T15" fmla="*/ 167 h 181"/>
              <a:gd name="T16" fmla="*/ 0 w 137"/>
              <a:gd name="T17" fmla="*/ 98 h 181"/>
              <a:gd name="T18" fmla="*/ 53 w 137"/>
              <a:gd name="T19" fmla="*/ 31 h 181"/>
              <a:gd name="T20" fmla="*/ 55 w 137"/>
              <a:gd name="T21" fmla="*/ 5 h 181"/>
              <a:gd name="T22" fmla="*/ 99 w 137"/>
              <a:gd name="T23" fmla="*/ 53 h 181"/>
              <a:gd name="T24" fmla="*/ 110 w 137"/>
              <a:gd name="T25" fmla="*/ 88 h 181"/>
              <a:gd name="T26" fmla="*/ 107 w 137"/>
              <a:gd name="T27" fmla="*/ 60 h 181"/>
              <a:gd name="T28" fmla="*/ 99 w 137"/>
              <a:gd name="T29" fmla="*/ 53 h 181"/>
              <a:gd name="T30" fmla="*/ 122 w 137"/>
              <a:gd name="T31" fmla="*/ 97 h 181"/>
              <a:gd name="T32" fmla="*/ 110 w 137"/>
              <a:gd name="T33" fmla="*/ 98 h 181"/>
              <a:gd name="T34" fmla="*/ 122 w 137"/>
              <a:gd name="T35" fmla="*/ 160 h 181"/>
              <a:gd name="T36" fmla="*/ 122 w 137"/>
              <a:gd name="T37" fmla="*/ 97 h 181"/>
              <a:gd name="T38" fmla="*/ 26 w 137"/>
              <a:gd name="T39" fmla="*/ 160 h 181"/>
              <a:gd name="T40" fmla="*/ 26 w 137"/>
              <a:gd name="T41" fmla="*/ 97 h 181"/>
              <a:gd name="T42" fmla="*/ 14 w 137"/>
              <a:gd name="T43" fmla="*/ 98 h 181"/>
              <a:gd name="T44" fmla="*/ 26 w 137"/>
              <a:gd name="T45" fmla="*/ 160 h 181"/>
              <a:gd name="T46" fmla="*/ 15 w 137"/>
              <a:gd name="T47" fmla="*/ 88 h 181"/>
              <a:gd name="T48" fmla="*/ 37 w 137"/>
              <a:gd name="T49" fmla="*/ 53 h 181"/>
              <a:gd name="T50" fmla="*/ 15 w 137"/>
              <a:gd name="T51" fmla="*/ 88 h 181"/>
              <a:gd name="T52" fmla="*/ 76 w 137"/>
              <a:gd name="T53" fmla="*/ 26 h 181"/>
              <a:gd name="T54" fmla="*/ 76 w 137"/>
              <a:gd name="T55" fmla="*/ 11 h 181"/>
              <a:gd name="T56" fmla="*/ 57 w 137"/>
              <a:gd name="T57" fmla="*/ 19 h 181"/>
              <a:gd name="T58" fmla="*/ 76 w 137"/>
              <a:gd name="T59" fmla="*/ 26 h 181"/>
              <a:gd name="T60" fmla="*/ 81 w 137"/>
              <a:gd name="T61" fmla="*/ 45 h 181"/>
              <a:gd name="T62" fmla="*/ 72 w 137"/>
              <a:gd name="T63" fmla="*/ 88 h 181"/>
              <a:gd name="T64" fmla="*/ 91 w 137"/>
              <a:gd name="T65" fmla="*/ 57 h 181"/>
              <a:gd name="T66" fmla="*/ 64 w 137"/>
              <a:gd name="T67" fmla="*/ 44 h 181"/>
              <a:gd name="T68" fmla="*/ 56 w 137"/>
              <a:gd name="T69" fmla="*/ 45 h 181"/>
              <a:gd name="T70" fmla="*/ 35 w 137"/>
              <a:gd name="T71" fmla="*/ 88 h 181"/>
              <a:gd name="T72" fmla="*/ 64 w 137"/>
              <a:gd name="T73" fmla="*/ 44 h 181"/>
              <a:gd name="T74" fmla="*/ 34 w 137"/>
              <a:gd name="T75" fmla="*/ 160 h 181"/>
              <a:gd name="T76" fmla="*/ 64 w 137"/>
              <a:gd name="T77" fmla="*/ 97 h 181"/>
              <a:gd name="T78" fmla="*/ 34 w 137"/>
              <a:gd name="T79" fmla="*/ 98 h 181"/>
              <a:gd name="T80" fmla="*/ 72 w 137"/>
              <a:gd name="T81" fmla="*/ 160 h 181"/>
              <a:gd name="T82" fmla="*/ 102 w 137"/>
              <a:gd name="T83" fmla="*/ 160 h 181"/>
              <a:gd name="T84" fmla="*/ 102 w 137"/>
              <a:gd name="T85" fmla="*/ 97 h 181"/>
              <a:gd name="T86" fmla="*/ 72 w 137"/>
              <a:gd name="T87" fmla="*/ 16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37" h="181" fill="norm" stroke="1" extrusionOk="0">
                <a:moveTo>
                  <a:pt x="68" y="0"/>
                </a:moveTo>
                <a:cubicBezTo>
                  <a:pt x="73" y="0"/>
                  <a:pt x="78" y="2"/>
                  <a:pt x="82" y="5"/>
                </a:cubicBezTo>
                <a:cubicBezTo>
                  <a:pt x="85" y="9"/>
                  <a:pt x="87" y="14"/>
                  <a:pt x="87" y="19"/>
                </a:cubicBezTo>
                <a:cubicBezTo>
                  <a:pt x="87" y="23"/>
                  <a:pt x="86" y="28"/>
                  <a:pt x="83" y="31"/>
                </a:cubicBezTo>
                <a:cubicBezTo>
                  <a:pt x="96" y="34"/>
                  <a:pt x="107" y="40"/>
                  <a:pt x="116" y="49"/>
                </a:cubicBezTo>
                <a:cubicBezTo>
                  <a:pt x="117" y="50"/>
                  <a:pt x="117" y="50"/>
                  <a:pt x="117" y="50"/>
                </a:cubicBezTo>
                <a:cubicBezTo>
                  <a:pt x="129" y="62"/>
                  <a:pt x="137" y="79"/>
                  <a:pt x="137" y="98"/>
                </a:cubicBezTo>
                <a:cubicBezTo>
                  <a:pt x="137" y="167"/>
                  <a:pt x="137" y="167"/>
                  <a:pt x="137" y="167"/>
                </a:cubicBezTo>
                <a:cubicBezTo>
                  <a:pt x="137" y="171"/>
                  <a:pt x="133" y="174"/>
                  <a:pt x="129" y="174"/>
                </a:cubicBezTo>
                <a:cubicBezTo>
                  <a:pt x="129" y="174"/>
                  <a:pt x="129" y="174"/>
                  <a:pt x="129" y="174"/>
                </a:cubicBezTo>
                <a:cubicBezTo>
                  <a:pt x="128" y="174"/>
                  <a:pt x="128" y="174"/>
                  <a:pt x="128" y="174"/>
                </a:cubicBezTo>
                <a:cubicBezTo>
                  <a:pt x="128" y="178"/>
                  <a:pt x="124" y="181"/>
                  <a:pt x="121" y="181"/>
                </a:cubicBezTo>
                <a:cubicBezTo>
                  <a:pt x="16" y="181"/>
                  <a:pt x="16" y="181"/>
                  <a:pt x="16" y="181"/>
                </a:cubicBezTo>
                <a:cubicBezTo>
                  <a:pt x="12" y="181"/>
                  <a:pt x="9" y="178"/>
                  <a:pt x="9" y="174"/>
                </a:cubicBezTo>
                <a:cubicBezTo>
                  <a:pt x="7" y="174"/>
                  <a:pt x="7" y="174"/>
                  <a:pt x="7" y="174"/>
                </a:cubicBezTo>
                <a:cubicBezTo>
                  <a:pt x="3" y="174"/>
                  <a:pt x="0" y="171"/>
                  <a:pt x="0" y="167"/>
                </a:cubicBezTo>
                <a:cubicBezTo>
                  <a:pt x="0" y="167"/>
                  <a:pt x="0" y="167"/>
                  <a:pt x="0" y="167"/>
                </a:cubicBezTo>
                <a:cubicBezTo>
                  <a:pt x="0" y="98"/>
                  <a:pt x="0" y="98"/>
                  <a:pt x="0" y="98"/>
                </a:cubicBezTo>
                <a:cubicBezTo>
                  <a:pt x="0" y="79"/>
                  <a:pt x="7" y="62"/>
                  <a:pt x="20" y="49"/>
                </a:cubicBezTo>
                <a:cubicBezTo>
                  <a:pt x="29" y="40"/>
                  <a:pt x="40" y="34"/>
                  <a:pt x="53" y="31"/>
                </a:cubicBezTo>
                <a:cubicBezTo>
                  <a:pt x="51" y="28"/>
                  <a:pt x="49" y="23"/>
                  <a:pt x="49" y="19"/>
                </a:cubicBezTo>
                <a:cubicBezTo>
                  <a:pt x="49" y="14"/>
                  <a:pt x="51" y="9"/>
                  <a:pt x="55" y="5"/>
                </a:cubicBezTo>
                <a:cubicBezTo>
                  <a:pt x="58" y="2"/>
                  <a:pt x="63" y="0"/>
                  <a:pt x="68" y="0"/>
                </a:cubicBezTo>
                <a:close/>
                <a:moveTo>
                  <a:pt x="99" y="53"/>
                </a:moveTo>
                <a:cubicBezTo>
                  <a:pt x="99" y="53"/>
                  <a:pt x="99" y="53"/>
                  <a:pt x="99" y="53"/>
                </a:cubicBezTo>
                <a:cubicBezTo>
                  <a:pt x="105" y="63"/>
                  <a:pt x="108" y="75"/>
                  <a:pt x="110" y="88"/>
                </a:cubicBezTo>
                <a:cubicBezTo>
                  <a:pt x="122" y="88"/>
                  <a:pt x="122" y="88"/>
                  <a:pt x="122" y="88"/>
                </a:cubicBezTo>
                <a:cubicBezTo>
                  <a:pt x="120" y="77"/>
                  <a:pt x="114" y="67"/>
                  <a:pt x="107" y="60"/>
                </a:cubicBezTo>
                <a:cubicBezTo>
                  <a:pt x="106" y="59"/>
                  <a:pt x="106" y="59"/>
                  <a:pt x="106" y="59"/>
                </a:cubicBezTo>
                <a:cubicBezTo>
                  <a:pt x="104" y="57"/>
                  <a:pt x="102" y="55"/>
                  <a:pt x="99" y="53"/>
                </a:cubicBezTo>
                <a:close/>
                <a:moveTo>
                  <a:pt x="122" y="97"/>
                </a:moveTo>
                <a:cubicBezTo>
                  <a:pt x="122" y="97"/>
                  <a:pt x="122" y="97"/>
                  <a:pt x="122" y="97"/>
                </a:cubicBezTo>
                <a:cubicBezTo>
                  <a:pt x="110" y="97"/>
                  <a:pt x="110" y="97"/>
                  <a:pt x="110" y="97"/>
                </a:cubicBezTo>
                <a:cubicBezTo>
                  <a:pt x="110" y="98"/>
                  <a:pt x="110" y="98"/>
                  <a:pt x="110" y="98"/>
                </a:cubicBezTo>
                <a:cubicBezTo>
                  <a:pt x="110" y="160"/>
                  <a:pt x="110" y="160"/>
                  <a:pt x="110" y="160"/>
                </a:cubicBezTo>
                <a:cubicBezTo>
                  <a:pt x="122" y="160"/>
                  <a:pt x="122" y="160"/>
                  <a:pt x="122" y="160"/>
                </a:cubicBezTo>
                <a:cubicBezTo>
                  <a:pt x="122" y="98"/>
                  <a:pt x="122" y="98"/>
                  <a:pt x="122" y="98"/>
                </a:cubicBezTo>
                <a:cubicBezTo>
                  <a:pt x="122" y="97"/>
                  <a:pt x="122" y="97"/>
                  <a:pt x="122" y="97"/>
                </a:cubicBezTo>
                <a:close/>
                <a:moveTo>
                  <a:pt x="26" y="160"/>
                </a:moveTo>
                <a:cubicBezTo>
                  <a:pt x="26" y="160"/>
                  <a:pt x="26" y="160"/>
                  <a:pt x="26" y="160"/>
                </a:cubicBezTo>
                <a:cubicBezTo>
                  <a:pt x="26" y="98"/>
                  <a:pt x="26" y="98"/>
                  <a:pt x="26" y="98"/>
                </a:cubicBezTo>
                <a:cubicBezTo>
                  <a:pt x="26" y="97"/>
                  <a:pt x="26" y="97"/>
                  <a:pt x="26" y="97"/>
                </a:cubicBezTo>
                <a:cubicBezTo>
                  <a:pt x="14" y="97"/>
                  <a:pt x="14" y="97"/>
                  <a:pt x="14" y="97"/>
                </a:cubicBezTo>
                <a:cubicBezTo>
                  <a:pt x="14" y="98"/>
                  <a:pt x="14" y="98"/>
                  <a:pt x="14" y="98"/>
                </a:cubicBezTo>
                <a:cubicBezTo>
                  <a:pt x="14" y="160"/>
                  <a:pt x="14" y="160"/>
                  <a:pt x="14" y="160"/>
                </a:cubicBezTo>
                <a:cubicBezTo>
                  <a:pt x="26" y="160"/>
                  <a:pt x="26" y="160"/>
                  <a:pt x="26" y="160"/>
                </a:cubicBezTo>
                <a:close/>
                <a:moveTo>
                  <a:pt x="15" y="88"/>
                </a:moveTo>
                <a:cubicBezTo>
                  <a:pt x="15" y="88"/>
                  <a:pt x="15" y="88"/>
                  <a:pt x="15" y="88"/>
                </a:cubicBezTo>
                <a:cubicBezTo>
                  <a:pt x="27" y="88"/>
                  <a:pt x="27" y="88"/>
                  <a:pt x="27" y="88"/>
                </a:cubicBezTo>
                <a:cubicBezTo>
                  <a:pt x="28" y="75"/>
                  <a:pt x="32" y="63"/>
                  <a:pt x="37" y="53"/>
                </a:cubicBezTo>
                <a:cubicBezTo>
                  <a:pt x="35" y="55"/>
                  <a:pt x="32" y="57"/>
                  <a:pt x="30" y="59"/>
                </a:cubicBezTo>
                <a:cubicBezTo>
                  <a:pt x="22" y="67"/>
                  <a:pt x="17" y="77"/>
                  <a:pt x="15" y="88"/>
                </a:cubicBezTo>
                <a:close/>
                <a:moveTo>
                  <a:pt x="76" y="26"/>
                </a:moveTo>
                <a:cubicBezTo>
                  <a:pt x="76" y="26"/>
                  <a:pt x="76" y="26"/>
                  <a:pt x="76" y="26"/>
                </a:cubicBezTo>
                <a:cubicBezTo>
                  <a:pt x="78" y="24"/>
                  <a:pt x="79" y="22"/>
                  <a:pt x="79" y="19"/>
                </a:cubicBezTo>
                <a:cubicBezTo>
                  <a:pt x="79" y="16"/>
                  <a:pt x="78" y="13"/>
                  <a:pt x="76" y="11"/>
                </a:cubicBezTo>
                <a:cubicBezTo>
                  <a:pt x="71" y="7"/>
                  <a:pt x="65" y="7"/>
                  <a:pt x="61" y="11"/>
                </a:cubicBezTo>
                <a:cubicBezTo>
                  <a:pt x="59" y="13"/>
                  <a:pt x="57" y="16"/>
                  <a:pt x="57" y="19"/>
                </a:cubicBezTo>
                <a:cubicBezTo>
                  <a:pt x="57" y="22"/>
                  <a:pt x="59" y="24"/>
                  <a:pt x="61" y="26"/>
                </a:cubicBezTo>
                <a:cubicBezTo>
                  <a:pt x="65" y="30"/>
                  <a:pt x="72" y="30"/>
                  <a:pt x="76" y="26"/>
                </a:cubicBezTo>
                <a:close/>
                <a:moveTo>
                  <a:pt x="81" y="45"/>
                </a:moveTo>
                <a:cubicBezTo>
                  <a:pt x="81" y="45"/>
                  <a:pt x="81" y="45"/>
                  <a:pt x="81" y="45"/>
                </a:cubicBezTo>
                <a:cubicBezTo>
                  <a:pt x="78" y="44"/>
                  <a:pt x="75" y="44"/>
                  <a:pt x="72" y="44"/>
                </a:cubicBezTo>
                <a:cubicBezTo>
                  <a:pt x="72" y="88"/>
                  <a:pt x="72" y="88"/>
                  <a:pt x="72" y="88"/>
                </a:cubicBezTo>
                <a:cubicBezTo>
                  <a:pt x="101" y="88"/>
                  <a:pt x="101" y="88"/>
                  <a:pt x="101" y="88"/>
                </a:cubicBezTo>
                <a:cubicBezTo>
                  <a:pt x="100" y="76"/>
                  <a:pt x="96" y="65"/>
                  <a:pt x="91" y="57"/>
                </a:cubicBezTo>
                <a:cubicBezTo>
                  <a:pt x="88" y="52"/>
                  <a:pt x="85" y="48"/>
                  <a:pt x="81" y="45"/>
                </a:cubicBezTo>
                <a:close/>
                <a:moveTo>
                  <a:pt x="64" y="44"/>
                </a:moveTo>
                <a:cubicBezTo>
                  <a:pt x="64" y="44"/>
                  <a:pt x="64" y="44"/>
                  <a:pt x="64" y="44"/>
                </a:cubicBezTo>
                <a:cubicBezTo>
                  <a:pt x="61" y="44"/>
                  <a:pt x="58" y="44"/>
                  <a:pt x="56" y="45"/>
                </a:cubicBezTo>
                <a:cubicBezTo>
                  <a:pt x="52" y="48"/>
                  <a:pt x="48" y="52"/>
                  <a:pt x="45" y="57"/>
                </a:cubicBezTo>
                <a:cubicBezTo>
                  <a:pt x="40" y="65"/>
                  <a:pt x="36" y="76"/>
                  <a:pt x="35" y="88"/>
                </a:cubicBezTo>
                <a:cubicBezTo>
                  <a:pt x="64" y="88"/>
                  <a:pt x="64" y="88"/>
                  <a:pt x="64" y="88"/>
                </a:cubicBezTo>
                <a:cubicBezTo>
                  <a:pt x="64" y="44"/>
                  <a:pt x="64" y="44"/>
                  <a:pt x="64" y="44"/>
                </a:cubicBezTo>
                <a:close/>
                <a:moveTo>
                  <a:pt x="34" y="160"/>
                </a:moveTo>
                <a:cubicBezTo>
                  <a:pt x="34" y="160"/>
                  <a:pt x="34" y="160"/>
                  <a:pt x="34" y="160"/>
                </a:cubicBezTo>
                <a:cubicBezTo>
                  <a:pt x="64" y="160"/>
                  <a:pt x="64" y="160"/>
                  <a:pt x="64" y="160"/>
                </a:cubicBezTo>
                <a:cubicBezTo>
                  <a:pt x="64" y="97"/>
                  <a:pt x="64" y="97"/>
                  <a:pt x="64" y="97"/>
                </a:cubicBezTo>
                <a:cubicBezTo>
                  <a:pt x="34" y="97"/>
                  <a:pt x="34" y="97"/>
                  <a:pt x="34" y="97"/>
                </a:cubicBezTo>
                <a:cubicBezTo>
                  <a:pt x="34" y="98"/>
                  <a:pt x="34" y="98"/>
                  <a:pt x="34" y="98"/>
                </a:cubicBezTo>
                <a:cubicBezTo>
                  <a:pt x="34" y="160"/>
                  <a:pt x="34" y="160"/>
                  <a:pt x="34" y="160"/>
                </a:cubicBezTo>
                <a:close/>
                <a:moveTo>
                  <a:pt x="72" y="160"/>
                </a:moveTo>
                <a:cubicBezTo>
                  <a:pt x="72" y="160"/>
                  <a:pt x="72" y="160"/>
                  <a:pt x="72" y="160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102" y="98"/>
                  <a:pt x="102" y="98"/>
                  <a:pt x="102" y="98"/>
                </a:cubicBezTo>
                <a:cubicBezTo>
                  <a:pt x="102" y="97"/>
                  <a:pt x="102" y="97"/>
                  <a:pt x="102" y="97"/>
                </a:cubicBezTo>
                <a:cubicBezTo>
                  <a:pt x="72" y="97"/>
                  <a:pt x="72" y="97"/>
                  <a:pt x="72" y="97"/>
                </a:cubicBezTo>
                <a:cubicBezTo>
                  <a:pt x="72" y="160"/>
                  <a:pt x="72" y="160"/>
                  <a:pt x="72" y="1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1757880431" name="稻壳儿原创设计师：老油条_16"/>
          <p:cNvSpPr>
            <a:spLocks noEditPoints="1"/>
          </p:cNvSpPr>
          <p:nvPr/>
        </p:nvSpPr>
        <p:spPr bwMode="auto">
          <a:xfrm>
            <a:off x="9777380" y="4448169"/>
            <a:ext cx="320892" cy="318586"/>
          </a:xfrm>
          <a:custGeom>
            <a:avLst/>
            <a:gdLst>
              <a:gd name="T0" fmla="*/ 92 w 184"/>
              <a:gd name="T1" fmla="*/ 0 h 183"/>
              <a:gd name="T2" fmla="*/ 184 w 184"/>
              <a:gd name="T3" fmla="*/ 92 h 183"/>
              <a:gd name="T4" fmla="*/ 92 w 184"/>
              <a:gd name="T5" fmla="*/ 183 h 183"/>
              <a:gd name="T6" fmla="*/ 0 w 184"/>
              <a:gd name="T7" fmla="*/ 92 h 183"/>
              <a:gd name="T8" fmla="*/ 92 w 184"/>
              <a:gd name="T9" fmla="*/ 0 h 183"/>
              <a:gd name="T10" fmla="*/ 21 w 184"/>
              <a:gd name="T11" fmla="*/ 59 h 183"/>
              <a:gd name="T12" fmla="*/ 21 w 184"/>
              <a:gd name="T13" fmla="*/ 59 h 183"/>
              <a:gd name="T14" fmla="*/ 36 w 184"/>
              <a:gd name="T15" fmla="*/ 69 h 183"/>
              <a:gd name="T16" fmla="*/ 44 w 184"/>
              <a:gd name="T17" fmla="*/ 97 h 183"/>
              <a:gd name="T18" fmla="*/ 44 w 184"/>
              <a:gd name="T19" fmla="*/ 97 h 183"/>
              <a:gd name="T20" fmla="*/ 48 w 184"/>
              <a:gd name="T21" fmla="*/ 117 h 183"/>
              <a:gd name="T22" fmla="*/ 59 w 184"/>
              <a:gd name="T23" fmla="*/ 134 h 183"/>
              <a:gd name="T24" fmla="*/ 77 w 184"/>
              <a:gd name="T25" fmla="*/ 146 h 183"/>
              <a:gd name="T26" fmla="*/ 97 w 184"/>
              <a:gd name="T27" fmla="*/ 150 h 183"/>
              <a:gd name="T28" fmla="*/ 117 w 184"/>
              <a:gd name="T29" fmla="*/ 146 h 183"/>
              <a:gd name="T30" fmla="*/ 117 w 184"/>
              <a:gd name="T31" fmla="*/ 146 h 183"/>
              <a:gd name="T32" fmla="*/ 134 w 184"/>
              <a:gd name="T33" fmla="*/ 134 h 183"/>
              <a:gd name="T34" fmla="*/ 134 w 184"/>
              <a:gd name="T35" fmla="*/ 134 h 183"/>
              <a:gd name="T36" fmla="*/ 134 w 184"/>
              <a:gd name="T37" fmla="*/ 134 h 183"/>
              <a:gd name="T38" fmla="*/ 146 w 184"/>
              <a:gd name="T39" fmla="*/ 117 h 183"/>
              <a:gd name="T40" fmla="*/ 146 w 184"/>
              <a:gd name="T41" fmla="*/ 117 h 183"/>
              <a:gd name="T42" fmla="*/ 146 w 184"/>
              <a:gd name="T43" fmla="*/ 117 h 183"/>
              <a:gd name="T44" fmla="*/ 150 w 184"/>
              <a:gd name="T45" fmla="*/ 97 h 183"/>
              <a:gd name="T46" fmla="*/ 146 w 184"/>
              <a:gd name="T47" fmla="*/ 76 h 183"/>
              <a:gd name="T48" fmla="*/ 146 w 184"/>
              <a:gd name="T49" fmla="*/ 76 h 183"/>
              <a:gd name="T50" fmla="*/ 134 w 184"/>
              <a:gd name="T51" fmla="*/ 59 h 183"/>
              <a:gd name="T52" fmla="*/ 117 w 184"/>
              <a:gd name="T53" fmla="*/ 48 h 183"/>
              <a:gd name="T54" fmla="*/ 117 w 184"/>
              <a:gd name="T55" fmla="*/ 48 h 183"/>
              <a:gd name="T56" fmla="*/ 97 w 184"/>
              <a:gd name="T57" fmla="*/ 44 h 183"/>
              <a:gd name="T58" fmla="*/ 69 w 184"/>
              <a:gd name="T59" fmla="*/ 36 h 183"/>
              <a:gd name="T60" fmla="*/ 59 w 184"/>
              <a:gd name="T61" fmla="*/ 21 h 183"/>
              <a:gd name="T62" fmla="*/ 21 w 184"/>
              <a:gd name="T63" fmla="*/ 59 h 183"/>
              <a:gd name="T64" fmla="*/ 67 w 184"/>
              <a:gd name="T65" fmla="*/ 18 h 183"/>
              <a:gd name="T66" fmla="*/ 67 w 184"/>
              <a:gd name="T67" fmla="*/ 18 h 183"/>
              <a:gd name="T68" fmla="*/ 75 w 184"/>
              <a:gd name="T69" fmla="*/ 30 h 183"/>
              <a:gd name="T70" fmla="*/ 97 w 184"/>
              <a:gd name="T71" fmla="*/ 35 h 183"/>
              <a:gd name="T72" fmla="*/ 120 w 184"/>
              <a:gd name="T73" fmla="*/ 40 h 183"/>
              <a:gd name="T74" fmla="*/ 140 w 184"/>
              <a:gd name="T75" fmla="*/ 53 h 183"/>
              <a:gd name="T76" fmla="*/ 154 w 184"/>
              <a:gd name="T77" fmla="*/ 73 h 183"/>
              <a:gd name="T78" fmla="*/ 154 w 184"/>
              <a:gd name="T79" fmla="*/ 73 h 183"/>
              <a:gd name="T80" fmla="*/ 158 w 184"/>
              <a:gd name="T81" fmla="*/ 97 h 183"/>
              <a:gd name="T82" fmla="*/ 154 w 184"/>
              <a:gd name="T83" fmla="*/ 120 h 183"/>
              <a:gd name="T84" fmla="*/ 140 w 184"/>
              <a:gd name="T85" fmla="*/ 140 h 183"/>
              <a:gd name="T86" fmla="*/ 121 w 184"/>
              <a:gd name="T87" fmla="*/ 153 h 183"/>
              <a:gd name="T88" fmla="*/ 120 w 184"/>
              <a:gd name="T89" fmla="*/ 154 h 183"/>
              <a:gd name="T90" fmla="*/ 97 w 184"/>
              <a:gd name="T91" fmla="*/ 158 h 183"/>
              <a:gd name="T92" fmla="*/ 73 w 184"/>
              <a:gd name="T93" fmla="*/ 154 h 183"/>
              <a:gd name="T94" fmla="*/ 53 w 184"/>
              <a:gd name="T95" fmla="*/ 140 h 183"/>
              <a:gd name="T96" fmla="*/ 40 w 184"/>
              <a:gd name="T97" fmla="*/ 120 h 183"/>
              <a:gd name="T98" fmla="*/ 35 w 184"/>
              <a:gd name="T99" fmla="*/ 97 h 183"/>
              <a:gd name="T100" fmla="*/ 30 w 184"/>
              <a:gd name="T101" fmla="*/ 75 h 183"/>
              <a:gd name="T102" fmla="*/ 18 w 184"/>
              <a:gd name="T103" fmla="*/ 67 h 183"/>
              <a:gd name="T104" fmla="*/ 14 w 184"/>
              <a:gd name="T105" fmla="*/ 92 h 183"/>
              <a:gd name="T106" fmla="*/ 92 w 184"/>
              <a:gd name="T107" fmla="*/ 169 h 183"/>
              <a:gd name="T108" fmla="*/ 147 w 184"/>
              <a:gd name="T109" fmla="*/ 146 h 183"/>
              <a:gd name="T110" fmla="*/ 169 w 184"/>
              <a:gd name="T111" fmla="*/ 92 h 183"/>
              <a:gd name="T112" fmla="*/ 92 w 184"/>
              <a:gd name="T113" fmla="*/ 14 h 183"/>
              <a:gd name="T114" fmla="*/ 67 w 184"/>
              <a:gd name="T115" fmla="*/ 18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4" h="183" fill="norm" stroke="1" extrusionOk="0">
                <a:moveTo>
                  <a:pt x="92" y="0"/>
                </a:moveTo>
                <a:cubicBezTo>
                  <a:pt x="142" y="0"/>
                  <a:pt x="184" y="41"/>
                  <a:pt x="184" y="92"/>
                </a:cubicBezTo>
                <a:cubicBezTo>
                  <a:pt x="184" y="142"/>
                  <a:pt x="142" y="183"/>
                  <a:pt x="92" y="183"/>
                </a:cubicBezTo>
                <a:cubicBezTo>
                  <a:pt x="41" y="183"/>
                  <a:pt x="0" y="142"/>
                  <a:pt x="0" y="92"/>
                </a:cubicBezTo>
                <a:cubicBezTo>
                  <a:pt x="0" y="41"/>
                  <a:pt x="41" y="0"/>
                  <a:pt x="92" y="0"/>
                </a:cubicBezTo>
                <a:close/>
                <a:moveTo>
                  <a:pt x="21" y="59"/>
                </a:moveTo>
                <a:cubicBezTo>
                  <a:pt x="21" y="59"/>
                  <a:pt x="21" y="59"/>
                  <a:pt x="21" y="59"/>
                </a:cubicBezTo>
                <a:cubicBezTo>
                  <a:pt x="28" y="62"/>
                  <a:pt x="33" y="65"/>
                  <a:pt x="36" y="69"/>
                </a:cubicBezTo>
                <a:cubicBezTo>
                  <a:pt x="41" y="75"/>
                  <a:pt x="44" y="84"/>
                  <a:pt x="44" y="97"/>
                </a:cubicBezTo>
                <a:cubicBezTo>
                  <a:pt x="44" y="97"/>
                  <a:pt x="44" y="97"/>
                  <a:pt x="44" y="97"/>
                </a:cubicBezTo>
                <a:cubicBezTo>
                  <a:pt x="44" y="104"/>
                  <a:pt x="45" y="111"/>
                  <a:pt x="48" y="117"/>
                </a:cubicBezTo>
                <a:cubicBezTo>
                  <a:pt x="50" y="123"/>
                  <a:pt x="54" y="129"/>
                  <a:pt x="59" y="134"/>
                </a:cubicBezTo>
                <a:cubicBezTo>
                  <a:pt x="65" y="139"/>
                  <a:pt x="70" y="143"/>
                  <a:pt x="77" y="146"/>
                </a:cubicBezTo>
                <a:cubicBezTo>
                  <a:pt x="83" y="148"/>
                  <a:pt x="90" y="150"/>
                  <a:pt x="97" y="150"/>
                </a:cubicBezTo>
                <a:cubicBezTo>
                  <a:pt x="104" y="150"/>
                  <a:pt x="111" y="148"/>
                  <a:pt x="117" y="146"/>
                </a:cubicBezTo>
                <a:cubicBezTo>
                  <a:pt x="117" y="146"/>
                  <a:pt x="117" y="146"/>
                  <a:pt x="117" y="146"/>
                </a:cubicBezTo>
                <a:cubicBezTo>
                  <a:pt x="123" y="143"/>
                  <a:pt x="129" y="139"/>
                  <a:pt x="134" y="134"/>
                </a:cubicBezTo>
                <a:cubicBezTo>
                  <a:pt x="134" y="134"/>
                  <a:pt x="134" y="134"/>
                  <a:pt x="134" y="134"/>
                </a:cubicBezTo>
                <a:cubicBezTo>
                  <a:pt x="134" y="134"/>
                  <a:pt x="134" y="134"/>
                  <a:pt x="134" y="134"/>
                </a:cubicBezTo>
                <a:cubicBezTo>
                  <a:pt x="139" y="129"/>
                  <a:pt x="143" y="123"/>
                  <a:pt x="146" y="117"/>
                </a:cubicBezTo>
                <a:cubicBezTo>
                  <a:pt x="146" y="117"/>
                  <a:pt x="146" y="117"/>
                  <a:pt x="146" y="117"/>
                </a:cubicBezTo>
                <a:cubicBezTo>
                  <a:pt x="146" y="117"/>
                  <a:pt x="146" y="117"/>
                  <a:pt x="146" y="117"/>
                </a:cubicBezTo>
                <a:cubicBezTo>
                  <a:pt x="148" y="111"/>
                  <a:pt x="150" y="104"/>
                  <a:pt x="150" y="97"/>
                </a:cubicBezTo>
                <a:cubicBezTo>
                  <a:pt x="150" y="90"/>
                  <a:pt x="148" y="83"/>
                  <a:pt x="146" y="76"/>
                </a:cubicBezTo>
                <a:cubicBezTo>
                  <a:pt x="146" y="76"/>
                  <a:pt x="146" y="76"/>
                  <a:pt x="146" y="76"/>
                </a:cubicBezTo>
                <a:cubicBezTo>
                  <a:pt x="143" y="70"/>
                  <a:pt x="139" y="64"/>
                  <a:pt x="134" y="59"/>
                </a:cubicBezTo>
                <a:cubicBezTo>
                  <a:pt x="129" y="54"/>
                  <a:pt x="123" y="50"/>
                  <a:pt x="117" y="48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1" y="45"/>
                  <a:pt x="104" y="44"/>
                  <a:pt x="97" y="44"/>
                </a:cubicBezTo>
                <a:cubicBezTo>
                  <a:pt x="84" y="44"/>
                  <a:pt x="76" y="41"/>
                  <a:pt x="69" y="36"/>
                </a:cubicBezTo>
                <a:cubicBezTo>
                  <a:pt x="65" y="33"/>
                  <a:pt x="62" y="27"/>
                  <a:pt x="59" y="21"/>
                </a:cubicBezTo>
                <a:cubicBezTo>
                  <a:pt x="43" y="29"/>
                  <a:pt x="29" y="42"/>
                  <a:pt x="21" y="59"/>
                </a:cubicBezTo>
                <a:close/>
                <a:moveTo>
                  <a:pt x="67" y="18"/>
                </a:moveTo>
                <a:cubicBezTo>
                  <a:pt x="67" y="18"/>
                  <a:pt x="67" y="18"/>
                  <a:pt x="67" y="18"/>
                </a:cubicBezTo>
                <a:cubicBezTo>
                  <a:pt x="69" y="23"/>
                  <a:pt x="72" y="27"/>
                  <a:pt x="75" y="30"/>
                </a:cubicBezTo>
                <a:cubicBezTo>
                  <a:pt x="79" y="33"/>
                  <a:pt x="86" y="35"/>
                  <a:pt x="97" y="35"/>
                </a:cubicBezTo>
                <a:cubicBezTo>
                  <a:pt x="105" y="35"/>
                  <a:pt x="113" y="37"/>
                  <a:pt x="120" y="40"/>
                </a:cubicBezTo>
                <a:cubicBezTo>
                  <a:pt x="128" y="43"/>
                  <a:pt x="134" y="47"/>
                  <a:pt x="140" y="53"/>
                </a:cubicBezTo>
                <a:cubicBezTo>
                  <a:pt x="146" y="59"/>
                  <a:pt x="151" y="66"/>
                  <a:pt x="154" y="73"/>
                </a:cubicBezTo>
                <a:cubicBezTo>
                  <a:pt x="154" y="73"/>
                  <a:pt x="154" y="73"/>
                  <a:pt x="154" y="73"/>
                </a:cubicBezTo>
                <a:cubicBezTo>
                  <a:pt x="157" y="81"/>
                  <a:pt x="158" y="89"/>
                  <a:pt x="158" y="97"/>
                </a:cubicBezTo>
                <a:cubicBezTo>
                  <a:pt x="158" y="105"/>
                  <a:pt x="157" y="113"/>
                  <a:pt x="154" y="120"/>
                </a:cubicBezTo>
                <a:cubicBezTo>
                  <a:pt x="151" y="128"/>
                  <a:pt x="146" y="134"/>
                  <a:pt x="140" y="140"/>
                </a:cubicBezTo>
                <a:cubicBezTo>
                  <a:pt x="134" y="146"/>
                  <a:pt x="128" y="150"/>
                  <a:pt x="121" y="153"/>
                </a:cubicBezTo>
                <a:cubicBezTo>
                  <a:pt x="120" y="154"/>
                  <a:pt x="120" y="154"/>
                  <a:pt x="120" y="154"/>
                </a:cubicBezTo>
                <a:cubicBezTo>
                  <a:pt x="113" y="157"/>
                  <a:pt x="105" y="158"/>
                  <a:pt x="97" y="158"/>
                </a:cubicBezTo>
                <a:cubicBezTo>
                  <a:pt x="89" y="158"/>
                  <a:pt x="81" y="157"/>
                  <a:pt x="73" y="154"/>
                </a:cubicBezTo>
                <a:cubicBezTo>
                  <a:pt x="66" y="150"/>
                  <a:pt x="59" y="146"/>
                  <a:pt x="53" y="140"/>
                </a:cubicBezTo>
                <a:cubicBezTo>
                  <a:pt x="48" y="134"/>
                  <a:pt x="43" y="128"/>
                  <a:pt x="40" y="120"/>
                </a:cubicBezTo>
                <a:cubicBezTo>
                  <a:pt x="37" y="113"/>
                  <a:pt x="35" y="105"/>
                  <a:pt x="35" y="97"/>
                </a:cubicBezTo>
                <a:cubicBezTo>
                  <a:pt x="35" y="86"/>
                  <a:pt x="34" y="79"/>
                  <a:pt x="30" y="75"/>
                </a:cubicBezTo>
                <a:cubicBezTo>
                  <a:pt x="27" y="71"/>
                  <a:pt x="23" y="69"/>
                  <a:pt x="18" y="67"/>
                </a:cubicBezTo>
                <a:cubicBezTo>
                  <a:pt x="15" y="75"/>
                  <a:pt x="14" y="83"/>
                  <a:pt x="14" y="92"/>
                </a:cubicBezTo>
                <a:cubicBezTo>
                  <a:pt x="14" y="134"/>
                  <a:pt x="49" y="169"/>
                  <a:pt x="92" y="169"/>
                </a:cubicBezTo>
                <a:cubicBezTo>
                  <a:pt x="112" y="169"/>
                  <a:pt x="133" y="161"/>
                  <a:pt x="147" y="146"/>
                </a:cubicBezTo>
                <a:cubicBezTo>
                  <a:pt x="161" y="132"/>
                  <a:pt x="169" y="112"/>
                  <a:pt x="169" y="92"/>
                </a:cubicBezTo>
                <a:cubicBezTo>
                  <a:pt x="169" y="49"/>
                  <a:pt x="135" y="14"/>
                  <a:pt x="92" y="14"/>
                </a:cubicBezTo>
                <a:cubicBezTo>
                  <a:pt x="83" y="14"/>
                  <a:pt x="75" y="15"/>
                  <a:pt x="67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grpSp>
        <p:nvGrpSpPr>
          <p:cNvPr id="1451334367" name="稻壳儿原创设计师：老油条_17"/>
          <p:cNvGrpSpPr/>
          <p:nvPr/>
        </p:nvGrpSpPr>
        <p:grpSpPr bwMode="auto">
          <a:xfrm>
            <a:off x="1946026" y="1923526"/>
            <a:ext cx="3532231" cy="3842476"/>
            <a:chOff x="0" y="0"/>
            <a:chExt cx="3532231" cy="3842476"/>
          </a:xfrm>
        </p:grpSpPr>
        <p:sp>
          <p:nvSpPr>
            <p:cNvPr id="34" name="文本框 33"/>
            <p:cNvSpPr txBox="1"/>
            <p:nvPr/>
          </p:nvSpPr>
          <p:spPr bwMode="auto">
            <a:xfrm>
              <a:off x="0" y="0"/>
              <a:ext cx="1739872" cy="396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添加标题</a:t>
              </a:r>
              <a:endPara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35" name="文本框 34"/>
            <p:cNvSpPr txBox="1"/>
            <p:nvPr/>
          </p:nvSpPr>
          <p:spPr bwMode="auto">
            <a:xfrm>
              <a:off x="0" y="359258"/>
              <a:ext cx="3532231" cy="73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点击此处添加您的内容，复制黏贴您的文字内容，选择只保留文字即可</a:t>
              </a:r>
              <a:endPara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36" name="文本框 35"/>
            <p:cNvSpPr txBox="1"/>
            <p:nvPr/>
          </p:nvSpPr>
          <p:spPr bwMode="auto">
            <a:xfrm>
              <a:off x="0" y="1374264"/>
              <a:ext cx="1739872" cy="396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添加标题</a:t>
              </a:r>
              <a:endPara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37" name="文本框 36"/>
            <p:cNvSpPr txBox="1"/>
            <p:nvPr/>
          </p:nvSpPr>
          <p:spPr bwMode="auto">
            <a:xfrm>
              <a:off x="0" y="1733523"/>
              <a:ext cx="3532231" cy="73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点击此处添加您的内容，复制黏贴您的文字内容，选择只保留文字即可</a:t>
              </a:r>
              <a:endPara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38" name="文本框 37"/>
            <p:cNvSpPr txBox="1"/>
            <p:nvPr/>
          </p:nvSpPr>
          <p:spPr bwMode="auto">
            <a:xfrm>
              <a:off x="0" y="2751337"/>
              <a:ext cx="1739872" cy="396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添加标题</a:t>
              </a:r>
              <a:endPara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39" name="文本框 38"/>
            <p:cNvSpPr txBox="1"/>
            <p:nvPr/>
          </p:nvSpPr>
          <p:spPr bwMode="auto">
            <a:xfrm>
              <a:off x="0" y="3110596"/>
              <a:ext cx="3532231" cy="73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点击此处添加您的内容，复制黏贴您的文字内容，选择只保留文字即可</a:t>
              </a:r>
              <a:endPara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83741353" name="稻壳儿原创设计师：老油条_1"/>
          <p:cNvGrpSpPr/>
          <p:nvPr/>
        </p:nvGrpSpPr>
        <p:grpSpPr bwMode="auto">
          <a:xfrm>
            <a:off x="-90331" y="0"/>
            <a:ext cx="12505666" cy="6858000"/>
            <a:chOff x="-90331" y="0"/>
            <a:chExt cx="12505666" cy="6858000"/>
          </a:xfrm>
        </p:grpSpPr>
        <p:sp>
          <p:nvSpPr>
            <p:cNvPr id="10" name="任意多边形: 形状 9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11" name="任意多边形: 形状 10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134333568" name="稻壳儿原创设计师：老油条_2"/>
          <p:cNvSpPr/>
          <p:nvPr/>
        </p:nvSpPr>
        <p:spPr bwMode="auto">
          <a:xfrm>
            <a:off x="1560576" y="1700022"/>
            <a:ext cx="9070848" cy="3457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935284790" name="稻壳儿原创设计师：老油条_3"/>
          <p:cNvSpPr txBox="1"/>
          <p:nvPr/>
        </p:nvSpPr>
        <p:spPr bwMode="auto">
          <a:xfrm>
            <a:off x="5193792" y="4233090"/>
            <a:ext cx="1805135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负责人：王媛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grpSp>
        <p:nvGrpSpPr>
          <p:cNvPr id="1337026884" name="稻壳儿原创设计师：老油条_4"/>
          <p:cNvGrpSpPr/>
          <p:nvPr/>
        </p:nvGrpSpPr>
        <p:grpSpPr bwMode="auto">
          <a:xfrm>
            <a:off x="2487167" y="2163244"/>
            <a:ext cx="7218383" cy="1537437"/>
            <a:chOff x="0" y="0"/>
            <a:chExt cx="7218383" cy="1537437"/>
          </a:xfrm>
        </p:grpSpPr>
        <p:sp>
          <p:nvSpPr>
            <p:cNvPr id="13" name="文本框 12"/>
            <p:cNvSpPr txBox="1"/>
            <p:nvPr/>
          </p:nvSpPr>
          <p:spPr bwMode="auto">
            <a:xfrm>
              <a:off x="193279" y="0"/>
              <a:ext cx="6831824" cy="3661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Common templates for corporate recruitment</a:t>
              </a:r>
              <a:endParaRPr lang="zh-CN" spc="3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4" name="文本框 13"/>
            <p:cNvSpPr txBox="1"/>
            <p:nvPr/>
          </p:nvSpPr>
          <p:spPr bwMode="auto">
            <a:xfrm>
              <a:off x="0" y="369333"/>
              <a:ext cx="7218383" cy="1097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sz="6600" spc="300">
                  <a:solidFill>
                    <a:srgbClr val="1F5C61"/>
                  </a:solidFill>
                  <a:latin typeface="Microsoft YaHei UI"/>
                  <a:ea typeface="Microsoft YaHei UI"/>
                </a:rPr>
                <a:t>感谢您的观看指导</a:t>
              </a:r>
              <a:endParaRPr lang="zh-CN" sz="6600" spc="3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 bwMode="auto">
            <a:xfrm>
              <a:off x="621792" y="1537437"/>
              <a:ext cx="5961888" cy="0"/>
            </a:xfrm>
            <a:prstGeom prst="line">
              <a:avLst/>
            </a:prstGeom>
            <a:ln>
              <a:solidFill>
                <a:srgbClr val="C0CF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4617665" name="稻壳儿原创设计师：老油条_5"/>
          <p:cNvSpPr/>
          <p:nvPr/>
        </p:nvSpPr>
        <p:spPr bwMode="auto">
          <a:xfrm>
            <a:off x="4800316" y="4140757"/>
            <a:ext cx="2591368" cy="553998"/>
          </a:xfrm>
          <a:prstGeom prst="roundRect">
            <a:avLst>
              <a:gd name="adj" fmla="val 50000"/>
            </a:avLst>
          </a:prstGeom>
          <a:noFill/>
          <a:ln>
            <a:solidFill>
              <a:srgbClr val="C0C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24544162" name="稻壳儿原创设计师：老油条_1"/>
          <p:cNvGrpSpPr/>
          <p:nvPr/>
        </p:nvGrpSpPr>
        <p:grpSpPr bwMode="auto">
          <a:xfrm>
            <a:off x="-90331" y="0"/>
            <a:ext cx="12505666" cy="6858000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951285284" name="稻壳儿原创设计师：老油条_2"/>
          <p:cNvSpPr/>
          <p:nvPr/>
        </p:nvSpPr>
        <p:spPr bwMode="auto">
          <a:xfrm>
            <a:off x="2832406" y="-314256"/>
            <a:ext cx="12505667" cy="4224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551742760" name="稻壳儿原创设计师：老油条_3"/>
          <p:cNvSpPr txBox="1"/>
          <p:nvPr/>
        </p:nvSpPr>
        <p:spPr bwMode="auto">
          <a:xfrm>
            <a:off x="4468367" y="116406"/>
            <a:ext cx="3255984" cy="1189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7200">
                <a:solidFill>
                  <a:schemeClr val="bg1"/>
                </a:solidFill>
                <a:latin typeface="Microsoft YaHei UI"/>
                <a:ea typeface="Microsoft YaHei UI"/>
              </a:rPr>
              <a:t>目录</a:t>
            </a:r>
            <a:endParaRPr lang="zh-CN" sz="72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grpSp>
        <p:nvGrpSpPr>
          <p:cNvPr id="43960855" name="稻壳儿原创设计师：老油条_4"/>
          <p:cNvGrpSpPr/>
          <p:nvPr/>
        </p:nvGrpSpPr>
        <p:grpSpPr bwMode="auto">
          <a:xfrm>
            <a:off x="2224222" y="2285996"/>
            <a:ext cx="7744625" cy="2273961"/>
            <a:chOff x="0" y="0"/>
            <a:chExt cx="7744625" cy="2273961"/>
          </a:xfrm>
        </p:grpSpPr>
        <p:cxnSp>
          <p:nvCxnSpPr>
            <p:cNvPr id="8" name="直接连接符 7"/>
            <p:cNvCxnSpPr/>
            <p:nvPr/>
          </p:nvCxnSpPr>
          <p:spPr bwMode="auto">
            <a:xfrm>
              <a:off x="0" y="0"/>
              <a:ext cx="0" cy="2212848"/>
            </a:xfrm>
            <a:prstGeom prst="line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 bwMode="auto">
            <a:xfrm>
              <a:off x="316458" y="0"/>
              <a:ext cx="2181726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业介绍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0" name="文本框 9"/>
            <p:cNvSpPr txBox="1"/>
            <p:nvPr/>
          </p:nvSpPr>
          <p:spPr bwMode="auto">
            <a:xfrm>
              <a:off x="245017" y="1627632"/>
              <a:ext cx="2133069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企业培养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1" name="文本框 10"/>
            <p:cNvSpPr txBox="1"/>
            <p:nvPr/>
          </p:nvSpPr>
          <p:spPr bwMode="auto">
            <a:xfrm>
              <a:off x="5611196" y="0"/>
              <a:ext cx="2133428" cy="118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岗位1需求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2" name="文本框 11"/>
            <p:cNvSpPr txBox="1"/>
            <p:nvPr/>
          </p:nvSpPr>
          <p:spPr bwMode="auto">
            <a:xfrm>
              <a:off x="5611196" y="1566514"/>
              <a:ext cx="2133069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加入我们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 bwMode="auto">
            <a:xfrm>
              <a:off x="5108445" y="61113"/>
              <a:ext cx="0" cy="2212848"/>
            </a:xfrm>
            <a:prstGeom prst="line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61394366" name="稻壳儿原创设计师：老油条_1"/>
          <p:cNvGrpSpPr/>
          <p:nvPr/>
        </p:nvGrpSpPr>
        <p:grpSpPr bwMode="auto">
          <a:xfrm>
            <a:off x="-156833" y="3722914"/>
            <a:ext cx="12505666" cy="3135086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657524809" name="稻壳儿原创设计师：老油条_2"/>
          <p:cNvSpPr txBox="1"/>
          <p:nvPr/>
        </p:nvSpPr>
        <p:spPr bwMode="auto">
          <a:xfrm>
            <a:off x="2830979" y="1670234"/>
            <a:ext cx="3317661" cy="762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>
                <a:solidFill>
                  <a:srgbClr val="1F5C61"/>
                </a:solidFill>
                <a:latin typeface="Microsoft YaHei UI"/>
                <a:ea typeface="Microsoft YaHei UI"/>
              </a:rPr>
              <a:t>PAPT-01</a:t>
            </a:r>
            <a:endParaRPr lang="zh-CN" sz="4400">
              <a:solidFill>
                <a:srgbClr val="1F5C61"/>
              </a:solidFill>
            </a:endParaRPr>
          </a:p>
        </p:txBody>
      </p:sp>
      <p:grpSp>
        <p:nvGrpSpPr>
          <p:cNvPr id="937487751" name="稻壳儿原创设计师：老油条_3"/>
          <p:cNvGrpSpPr/>
          <p:nvPr/>
        </p:nvGrpSpPr>
        <p:grpSpPr bwMode="auto">
          <a:xfrm>
            <a:off x="6044079" y="1609714"/>
            <a:ext cx="3317661" cy="887267"/>
            <a:chOff x="0" y="0"/>
            <a:chExt cx="3317661" cy="887267"/>
          </a:xfrm>
        </p:grpSpPr>
        <p:sp>
          <p:nvSpPr>
            <p:cNvPr id="6" name="文本框 5"/>
            <p:cNvSpPr txBox="1"/>
            <p:nvPr/>
          </p:nvSpPr>
          <p:spPr bwMode="auto">
            <a:xfrm>
              <a:off x="0" y="0"/>
              <a:ext cx="3317661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企业介绍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8" name="文本框 7"/>
            <p:cNvSpPr txBox="1"/>
            <p:nvPr/>
          </p:nvSpPr>
          <p:spPr bwMode="auto">
            <a:xfrm>
              <a:off x="0" y="521147"/>
              <a:ext cx="3317659" cy="3661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Companies to introduce</a:t>
              </a:r>
              <a:endParaRPr lang="zh-CN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10692223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799905656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2000852187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企业介绍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972423286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858171155" name="稻壳儿原创设计师：老油条_5"/>
          <p:cNvSpPr/>
          <p:nvPr/>
        </p:nvSpPr>
        <p:spPr bwMode="auto">
          <a:xfrm>
            <a:off x="4102897" y="1496491"/>
            <a:ext cx="3689576" cy="2241012"/>
          </a:xfrm>
          <a:prstGeom prst="rect">
            <a:avLst/>
          </a:prstGeom>
          <a:solidFill>
            <a:srgbClr val="1F5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095252261" name="稻壳儿原创设计师：老油条_6"/>
          <p:cNvSpPr/>
          <p:nvPr/>
        </p:nvSpPr>
        <p:spPr bwMode="auto">
          <a:xfrm>
            <a:off x="4102896" y="4014816"/>
            <a:ext cx="3675529" cy="2247464"/>
          </a:xfrm>
          <a:prstGeom prst="rect">
            <a:avLst/>
          </a:pr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pic>
        <p:nvPicPr>
          <p:cNvPr id="61531491" name="稻壳儿原创设计师：老油条_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3158" y="1427291"/>
            <a:ext cx="3228327" cy="4842491"/>
          </a:xfrm>
          <a:prstGeom prst="rect">
            <a:avLst/>
          </a:prstGeom>
        </p:spPr>
      </p:pic>
      <p:pic>
        <p:nvPicPr>
          <p:cNvPr id="1847538919" name="稻壳儿原创设计师：老油条_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67336" y="1427291"/>
            <a:ext cx="3587030" cy="4842491"/>
          </a:xfrm>
          <a:prstGeom prst="rect">
            <a:avLst/>
          </a:prstGeom>
        </p:spPr>
      </p:pic>
      <p:sp>
        <p:nvSpPr>
          <p:cNvPr id="749011002" name="稻壳儿原创设计师：老油条_9"/>
          <p:cNvSpPr txBox="1"/>
          <p:nvPr/>
        </p:nvSpPr>
        <p:spPr bwMode="auto">
          <a:xfrm>
            <a:off x="5078108" y="2147076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056030725" name="稻壳儿原创设计师：老油条_10"/>
          <p:cNvSpPr txBox="1"/>
          <p:nvPr/>
        </p:nvSpPr>
        <p:spPr bwMode="auto">
          <a:xfrm>
            <a:off x="4181928" y="2506334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bg1"/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931925246" name="稻壳儿原创设计师：老油条_11"/>
          <p:cNvSpPr txBox="1"/>
          <p:nvPr/>
        </p:nvSpPr>
        <p:spPr bwMode="auto">
          <a:xfrm>
            <a:off x="5071083" y="4671851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817151396" name="稻壳儿原创设计师：老油条_12"/>
          <p:cNvSpPr txBox="1"/>
          <p:nvPr/>
        </p:nvSpPr>
        <p:spPr bwMode="auto">
          <a:xfrm>
            <a:off x="4174903" y="5031111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bg1"/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77796083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41763859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864335748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企业介绍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676901196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pic>
        <p:nvPicPr>
          <p:cNvPr id="1465913839" name="稻壳儿原创设计师：老油条_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2728356" y="274811"/>
            <a:ext cx="8458090" cy="5638726"/>
          </a:xfrm>
          <a:prstGeom prst="rect">
            <a:avLst/>
          </a:prstGeom>
        </p:spPr>
      </p:pic>
      <p:grpSp>
        <p:nvGrpSpPr>
          <p:cNvPr id="265571229" name="稻壳儿原创设计师：老油条_6"/>
          <p:cNvGrpSpPr/>
          <p:nvPr/>
        </p:nvGrpSpPr>
        <p:grpSpPr bwMode="auto">
          <a:xfrm>
            <a:off x="1005552" y="1906605"/>
            <a:ext cx="3532231" cy="3842476"/>
            <a:chOff x="0" y="0"/>
            <a:chExt cx="3532231" cy="3842476"/>
          </a:xfrm>
        </p:grpSpPr>
        <p:sp>
          <p:nvSpPr>
            <p:cNvPr id="10" name="文本框 9"/>
            <p:cNvSpPr txBox="1"/>
            <p:nvPr/>
          </p:nvSpPr>
          <p:spPr bwMode="auto">
            <a:xfrm>
              <a:off x="0" y="0"/>
              <a:ext cx="1739872" cy="396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添加标题</a:t>
              </a:r>
              <a:endPara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1" name="文本框 10"/>
            <p:cNvSpPr txBox="1"/>
            <p:nvPr/>
          </p:nvSpPr>
          <p:spPr bwMode="auto">
            <a:xfrm>
              <a:off x="0" y="359258"/>
              <a:ext cx="3532231" cy="73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点击此处添加您的内容，复制黏贴您的文字内容，选择只保留文字即可</a:t>
              </a:r>
              <a:endPara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2" name="文本框 11"/>
            <p:cNvSpPr txBox="1"/>
            <p:nvPr/>
          </p:nvSpPr>
          <p:spPr bwMode="auto">
            <a:xfrm>
              <a:off x="0" y="1374264"/>
              <a:ext cx="1739872" cy="396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添加标题</a:t>
              </a:r>
              <a:endPara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3" name="文本框 12"/>
            <p:cNvSpPr txBox="1"/>
            <p:nvPr/>
          </p:nvSpPr>
          <p:spPr bwMode="auto">
            <a:xfrm>
              <a:off x="0" y="1733523"/>
              <a:ext cx="3532231" cy="73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点击此处添加您的内容，复制黏贴您的文字内容，选择只保留文字即可</a:t>
              </a:r>
              <a:endPara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4" name="文本框 13"/>
            <p:cNvSpPr txBox="1"/>
            <p:nvPr/>
          </p:nvSpPr>
          <p:spPr bwMode="auto">
            <a:xfrm>
              <a:off x="0" y="2751337"/>
              <a:ext cx="1739872" cy="396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C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添加标题</a:t>
              </a:r>
              <a:endParaRPr 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15" name="文本框 14"/>
            <p:cNvSpPr txBox="1"/>
            <p:nvPr/>
          </p:nvSpPr>
          <p:spPr bwMode="auto">
            <a:xfrm>
              <a:off x="0" y="3110596"/>
              <a:ext cx="3532231" cy="73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zh-CN" sz="140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点击此处添加您的内容，复制黏贴您的文字内容，选择只保留文字即可</a:t>
              </a:r>
              <a:endPara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633606275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1736850093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132600146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企业介绍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243892759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1435973080" name="稻壳儿原创设计师：老油条_5"/>
          <p:cNvSpPr/>
          <p:nvPr/>
        </p:nvSpPr>
        <p:spPr bwMode="auto">
          <a:xfrm>
            <a:off x="1382528" y="2095499"/>
            <a:ext cx="4018173" cy="812801"/>
          </a:xfrm>
          <a:custGeom>
            <a:avLst/>
            <a:gdLst>
              <a:gd name="connsiteX0" fmla="*/ 406399 w 4018173"/>
              <a:gd name="connsiteY0" fmla="*/ 0 h 812801"/>
              <a:gd name="connsiteX1" fmla="*/ 757974 w 4018173"/>
              <a:gd name="connsiteY1" fmla="*/ 0 h 812801"/>
              <a:gd name="connsiteX2" fmla="*/ 757984 w 4018173"/>
              <a:gd name="connsiteY2" fmla="*/ 1 h 812801"/>
              <a:gd name="connsiteX3" fmla="*/ 4018173 w 4018173"/>
              <a:gd name="connsiteY3" fmla="*/ 1 h 812801"/>
              <a:gd name="connsiteX4" fmla="*/ 4018173 w 4018173"/>
              <a:gd name="connsiteY4" fmla="*/ 812801 h 812801"/>
              <a:gd name="connsiteX5" fmla="*/ 449473 w 4018173"/>
              <a:gd name="connsiteY5" fmla="*/ 812801 h 812801"/>
              <a:gd name="connsiteX6" fmla="*/ 449473 w 4018173"/>
              <a:gd name="connsiteY6" fmla="*/ 812798 h 812801"/>
              <a:gd name="connsiteX7" fmla="*/ 406399 w 4018173"/>
              <a:gd name="connsiteY7" fmla="*/ 812798 h 812801"/>
              <a:gd name="connsiteX8" fmla="*/ 0 w 4018173"/>
              <a:gd name="connsiteY8" fmla="*/ 406399 h 812801"/>
              <a:gd name="connsiteX9" fmla="*/ 406399 w 4018173"/>
              <a:gd name="connsiteY9" fmla="*/ 0 h 81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18173" h="812801" fill="norm" stroke="1" extrusionOk="0">
                <a:moveTo>
                  <a:pt x="406399" y="0"/>
                </a:moveTo>
                <a:lnTo>
                  <a:pt x="757974" y="0"/>
                </a:lnTo>
                <a:lnTo>
                  <a:pt x="757984" y="1"/>
                </a:lnTo>
                <a:lnTo>
                  <a:pt x="4018173" y="1"/>
                </a:lnTo>
                <a:lnTo>
                  <a:pt x="4018173" y="812801"/>
                </a:lnTo>
                <a:lnTo>
                  <a:pt x="449473" y="812801"/>
                </a:lnTo>
                <a:lnTo>
                  <a:pt x="449473" y="812798"/>
                </a:lnTo>
                <a:lnTo>
                  <a:pt x="406399" y="812798"/>
                </a:lnTo>
                <a:cubicBezTo>
                  <a:pt x="181951" y="812798"/>
                  <a:pt x="0" y="630847"/>
                  <a:pt x="0" y="406399"/>
                </a:cubicBezTo>
                <a:cubicBezTo>
                  <a:pt x="0" y="181951"/>
                  <a:pt x="181951" y="0"/>
                  <a:pt x="406399" y="0"/>
                </a:cubicBezTo>
                <a:close/>
              </a:path>
            </a:pathLst>
          </a:custGeom>
          <a:solidFill>
            <a:srgbClr val="1F5C6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/>
          </a:p>
        </p:txBody>
      </p:sp>
      <p:sp>
        <p:nvSpPr>
          <p:cNvPr id="1757852217" name="稻壳儿原创设计师：老油条_6"/>
          <p:cNvSpPr/>
          <p:nvPr/>
        </p:nvSpPr>
        <p:spPr bwMode="auto">
          <a:xfrm>
            <a:off x="1832001" y="3191933"/>
            <a:ext cx="3238500" cy="774700"/>
          </a:xfrm>
          <a:prstGeom prst="rect">
            <a:avLst/>
          </a:prstGeom>
          <a:solidFill>
            <a:srgbClr val="C0CFA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71872940" name="稻壳儿原创设计师：老油条_7"/>
          <p:cNvSpPr/>
          <p:nvPr/>
        </p:nvSpPr>
        <p:spPr bwMode="auto">
          <a:xfrm>
            <a:off x="2111401" y="4250266"/>
            <a:ext cx="2679700" cy="673100"/>
          </a:xfrm>
          <a:prstGeom prst="rect">
            <a:avLst/>
          </a:prstGeom>
          <a:solidFill>
            <a:srgbClr val="1F5C6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214866659" name="稻壳儿原创设计师：老油条_8"/>
          <p:cNvSpPr/>
          <p:nvPr/>
        </p:nvSpPr>
        <p:spPr bwMode="auto">
          <a:xfrm>
            <a:off x="1832001" y="2908298"/>
            <a:ext cx="3568700" cy="283635"/>
          </a:xfrm>
          <a:prstGeom prst="parallelogram">
            <a:avLst>
              <a:gd name="adj" fmla="val 49237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1839603694" name="稻壳儿原创设计师：老油条_9"/>
          <p:cNvSpPr/>
          <p:nvPr/>
        </p:nvSpPr>
        <p:spPr bwMode="auto">
          <a:xfrm>
            <a:off x="2111401" y="3966632"/>
            <a:ext cx="2959100" cy="283635"/>
          </a:xfrm>
          <a:prstGeom prst="parallelogram">
            <a:avLst>
              <a:gd name="adj" fmla="val 45655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991263881" name="稻壳儿原创设计师：老油条_10"/>
          <p:cNvSpPr/>
          <p:nvPr/>
        </p:nvSpPr>
        <p:spPr bwMode="auto">
          <a:xfrm>
            <a:off x="2543201" y="4923366"/>
            <a:ext cx="2247900" cy="283635"/>
          </a:xfrm>
          <a:prstGeom prst="parallelogram">
            <a:avLst>
              <a:gd name="adj" fmla="val 36699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192070124" name="稻壳儿原创设计师：老油条_11"/>
          <p:cNvSpPr/>
          <p:nvPr/>
        </p:nvSpPr>
        <p:spPr bwMode="auto">
          <a:xfrm>
            <a:off x="2543200" y="5206997"/>
            <a:ext cx="1985062" cy="622302"/>
          </a:xfrm>
          <a:custGeom>
            <a:avLst/>
            <a:gdLst>
              <a:gd name="connsiteX0" fmla="*/ 1131839 w 1985062"/>
              <a:gd name="connsiteY0" fmla="*/ 0 h 622302"/>
              <a:gd name="connsiteX1" fmla="*/ 1673911 w 1985062"/>
              <a:gd name="connsiteY1" fmla="*/ 0 h 622302"/>
              <a:gd name="connsiteX2" fmla="*/ 1985062 w 1985062"/>
              <a:gd name="connsiteY2" fmla="*/ 311151 h 622302"/>
              <a:gd name="connsiteX3" fmla="*/ 1985061 w 1985062"/>
              <a:gd name="connsiteY3" fmla="*/ 311151 h 622302"/>
              <a:gd name="connsiteX4" fmla="*/ 1673910 w 1985062"/>
              <a:gd name="connsiteY4" fmla="*/ 622302 h 622302"/>
              <a:gd name="connsiteX5" fmla="*/ 1564054 w 1985062"/>
              <a:gd name="connsiteY5" fmla="*/ 622302 h 622302"/>
              <a:gd name="connsiteX6" fmla="*/ 1564054 w 1985062"/>
              <a:gd name="connsiteY6" fmla="*/ 622302 h 622302"/>
              <a:gd name="connsiteX7" fmla="*/ 0 w 1985062"/>
              <a:gd name="connsiteY7" fmla="*/ 622302 h 622302"/>
              <a:gd name="connsiteX8" fmla="*/ 0 w 1985062"/>
              <a:gd name="connsiteY8" fmla="*/ 2 h 622302"/>
              <a:gd name="connsiteX9" fmla="*/ 1131819 w 1985062"/>
              <a:gd name="connsiteY9" fmla="*/ 2 h 62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85062" h="622302" fill="norm" stroke="1" extrusionOk="0">
                <a:moveTo>
                  <a:pt x="1131839" y="0"/>
                </a:moveTo>
                <a:lnTo>
                  <a:pt x="1673911" y="0"/>
                </a:lnTo>
                <a:cubicBezTo>
                  <a:pt x="1845755" y="0"/>
                  <a:pt x="1985062" y="139307"/>
                  <a:pt x="1985062" y="311151"/>
                </a:cubicBezTo>
                <a:lnTo>
                  <a:pt x="1985061" y="311151"/>
                </a:lnTo>
                <a:cubicBezTo>
                  <a:pt x="1985061" y="482995"/>
                  <a:pt x="1845754" y="622302"/>
                  <a:pt x="1673910" y="622302"/>
                </a:cubicBezTo>
                <a:lnTo>
                  <a:pt x="1564054" y="622302"/>
                </a:lnTo>
                <a:lnTo>
                  <a:pt x="1564054" y="622302"/>
                </a:lnTo>
                <a:lnTo>
                  <a:pt x="0" y="622302"/>
                </a:lnTo>
                <a:lnTo>
                  <a:pt x="0" y="2"/>
                </a:lnTo>
                <a:lnTo>
                  <a:pt x="1131819" y="2"/>
                </a:lnTo>
                <a:close/>
              </a:path>
            </a:pathLst>
          </a:custGeom>
          <a:solidFill>
            <a:srgbClr val="C0CFA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/>
          </a:p>
        </p:txBody>
      </p:sp>
      <p:sp>
        <p:nvSpPr>
          <p:cNvPr id="886760854" name="稻壳儿原创设计师：老油条_12"/>
          <p:cNvSpPr/>
          <p:nvPr/>
        </p:nvSpPr>
        <p:spPr bwMode="auto">
          <a:xfrm>
            <a:off x="6438925" y="2208963"/>
            <a:ext cx="676354" cy="676352"/>
          </a:xfrm>
          <a:prstGeom prst="ellipse">
            <a:avLst/>
          </a:prstGeom>
          <a:noFill/>
          <a:ln>
            <a:solidFill>
              <a:srgbClr val="1F5C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1460357279" name="稻壳儿原创设计师：老油条_13"/>
          <p:cNvSpPr/>
          <p:nvPr/>
        </p:nvSpPr>
        <p:spPr bwMode="auto">
          <a:xfrm>
            <a:off x="6438925" y="3199300"/>
            <a:ext cx="676354" cy="676352"/>
          </a:xfrm>
          <a:prstGeom prst="ellipse">
            <a:avLst/>
          </a:prstGeom>
          <a:noFill/>
          <a:ln>
            <a:solidFill>
              <a:srgbClr val="C0C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879384126" name="稻壳儿原创设计师：老油条_14"/>
          <p:cNvSpPr/>
          <p:nvPr/>
        </p:nvSpPr>
        <p:spPr bwMode="auto">
          <a:xfrm>
            <a:off x="6438925" y="4189637"/>
            <a:ext cx="676354" cy="676352"/>
          </a:xfrm>
          <a:prstGeom prst="ellipse">
            <a:avLst/>
          </a:prstGeom>
          <a:noFill/>
          <a:ln>
            <a:solidFill>
              <a:srgbClr val="1F5C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sp>
        <p:nvSpPr>
          <p:cNvPr id="1052477056" name="稻壳儿原创设计师：老油条_15"/>
          <p:cNvSpPr/>
          <p:nvPr/>
        </p:nvSpPr>
        <p:spPr bwMode="auto">
          <a:xfrm>
            <a:off x="6438925" y="5179974"/>
            <a:ext cx="676354" cy="676352"/>
          </a:xfrm>
          <a:prstGeom prst="ellipse">
            <a:avLst/>
          </a:prstGeom>
          <a:noFill/>
          <a:ln>
            <a:solidFill>
              <a:srgbClr val="C0C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/>
          </a:p>
        </p:txBody>
      </p:sp>
      <p:grpSp>
        <p:nvGrpSpPr>
          <p:cNvPr id="1746678584" name="稻壳儿原创设计师：老油条_16"/>
          <p:cNvGrpSpPr/>
          <p:nvPr/>
        </p:nvGrpSpPr>
        <p:grpSpPr bwMode="auto">
          <a:xfrm>
            <a:off x="5114955" y="2524124"/>
            <a:ext cx="1235072" cy="3003489"/>
            <a:chOff x="4832354" y="2524124"/>
            <a:chExt cx="1235072" cy="3003489"/>
          </a:xfrm>
        </p:grpSpPr>
        <p:grpSp>
          <p:nvGrpSpPr>
            <p:cNvPr id="36" name="Group 54"/>
            <p:cNvGrpSpPr/>
            <p:nvPr/>
          </p:nvGrpSpPr>
          <p:grpSpPr bwMode="auto">
            <a:xfrm>
              <a:off x="5656050" y="2524124"/>
              <a:ext cx="411375" cy="1057275"/>
              <a:chOff x="5656050" y="2477928"/>
              <a:chExt cx="411375" cy="1103472"/>
            </a:xfrm>
          </p:grpSpPr>
          <p:cxnSp>
            <p:nvCxnSpPr>
              <p:cNvPr id="44" name="Straight Connector 48"/>
              <p:cNvCxnSpPr/>
              <p:nvPr/>
            </p:nvCxnSpPr>
            <p:spPr bwMode="auto">
              <a:xfrm flipH="1">
                <a:off x="5656052" y="2477928"/>
                <a:ext cx="411373" cy="0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sysDash"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9"/>
              <p:cNvCxnSpPr/>
              <p:nvPr/>
            </p:nvCxnSpPr>
            <p:spPr bwMode="auto">
              <a:xfrm>
                <a:off x="5656050" y="2477928"/>
                <a:ext cx="0" cy="1103472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51"/>
            <p:cNvCxnSpPr/>
            <p:nvPr/>
          </p:nvCxnSpPr>
          <p:spPr bwMode="auto">
            <a:xfrm flipH="1">
              <a:off x="4832354" y="3581400"/>
              <a:ext cx="1235070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55"/>
            <p:cNvGrpSpPr/>
            <p:nvPr/>
          </p:nvGrpSpPr>
          <p:grpSpPr bwMode="auto">
            <a:xfrm flipV="1">
              <a:off x="5429250" y="3581399"/>
              <a:ext cx="638175" cy="1001410"/>
              <a:chOff x="5656050" y="2477928"/>
              <a:chExt cx="411375" cy="1103472"/>
            </a:xfrm>
          </p:grpSpPr>
          <p:cxnSp>
            <p:nvCxnSpPr>
              <p:cNvPr id="42" name="Straight Connector 56"/>
              <p:cNvCxnSpPr/>
              <p:nvPr/>
            </p:nvCxnSpPr>
            <p:spPr bwMode="auto">
              <a:xfrm flipH="1">
                <a:off x="5656052" y="2477928"/>
                <a:ext cx="411373" cy="0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sysDash"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57"/>
              <p:cNvCxnSpPr/>
              <p:nvPr/>
            </p:nvCxnSpPr>
            <p:spPr bwMode="auto">
              <a:xfrm>
                <a:off x="5656050" y="2477928"/>
                <a:ext cx="0" cy="1103472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58"/>
            <p:cNvGrpSpPr/>
            <p:nvPr/>
          </p:nvGrpSpPr>
          <p:grpSpPr bwMode="auto">
            <a:xfrm flipV="1">
              <a:off x="5191125" y="3581398"/>
              <a:ext cx="876299" cy="1946215"/>
              <a:chOff x="5656050" y="2477928"/>
              <a:chExt cx="411375" cy="1103472"/>
            </a:xfrm>
          </p:grpSpPr>
          <p:cxnSp>
            <p:nvCxnSpPr>
              <p:cNvPr id="40" name="Straight Connector 59"/>
              <p:cNvCxnSpPr/>
              <p:nvPr/>
            </p:nvCxnSpPr>
            <p:spPr bwMode="auto">
              <a:xfrm flipH="1">
                <a:off x="5656052" y="2477928"/>
                <a:ext cx="411373" cy="0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sysDash"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60"/>
              <p:cNvCxnSpPr/>
              <p:nvPr/>
            </p:nvCxnSpPr>
            <p:spPr bwMode="auto">
              <a:xfrm>
                <a:off x="5656050" y="2477928"/>
                <a:ext cx="0" cy="1103472"/>
              </a:xfrm>
              <a:prstGeom prst="line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59979440" name="稻壳儿原创设计师：老油条_17"/>
          <p:cNvGrpSpPr/>
          <p:nvPr/>
        </p:nvGrpSpPr>
        <p:grpSpPr bwMode="auto">
          <a:xfrm>
            <a:off x="6504195" y="2274232"/>
            <a:ext cx="545814" cy="545814"/>
            <a:chOff x="10439573" y="2250039"/>
            <a:chExt cx="400947" cy="400947"/>
          </a:xfrm>
        </p:grpSpPr>
        <p:sp>
          <p:nvSpPr>
            <p:cNvPr id="34" name="Oval 14"/>
            <p:cNvSpPr/>
            <p:nvPr/>
          </p:nvSpPr>
          <p:spPr bwMode="auto">
            <a:xfrm>
              <a:off x="10439573" y="2250039"/>
              <a:ext cx="400947" cy="4009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algn="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>
                <a:defRPr/>
              </a:pPr>
              <a:endParaRPr lang="en-IN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0"/>
            <p:cNvSpPr>
              <a:spLocks noEditPoints="1"/>
            </p:cNvSpPr>
            <p:nvPr/>
          </p:nvSpPr>
          <p:spPr bwMode="auto">
            <a:xfrm>
              <a:off x="10551422" y="2354371"/>
              <a:ext cx="177248" cy="192282"/>
            </a:xfrm>
            <a:custGeom>
              <a:avLst/>
              <a:gdLst>
                <a:gd name="T0" fmla="*/ 8 w 172"/>
                <a:gd name="T1" fmla="*/ 57 h 187"/>
                <a:gd name="T2" fmla="*/ 172 w 172"/>
                <a:gd name="T3" fmla="*/ 64 h 187"/>
                <a:gd name="T4" fmla="*/ 172 w 172"/>
                <a:gd name="T5" fmla="*/ 96 h 187"/>
                <a:gd name="T6" fmla="*/ 165 w 172"/>
                <a:gd name="T7" fmla="*/ 103 h 187"/>
                <a:gd name="T8" fmla="*/ 165 w 172"/>
                <a:gd name="T9" fmla="*/ 180 h 187"/>
                <a:gd name="T10" fmla="*/ 157 w 172"/>
                <a:gd name="T11" fmla="*/ 187 h 187"/>
                <a:gd name="T12" fmla="*/ 8 w 172"/>
                <a:gd name="T13" fmla="*/ 180 h 187"/>
                <a:gd name="T14" fmla="*/ 8 w 172"/>
                <a:gd name="T15" fmla="*/ 103 h 187"/>
                <a:gd name="T16" fmla="*/ 0 w 172"/>
                <a:gd name="T17" fmla="*/ 96 h 187"/>
                <a:gd name="T18" fmla="*/ 0 w 172"/>
                <a:gd name="T19" fmla="*/ 64 h 187"/>
                <a:gd name="T20" fmla="*/ 100 w 172"/>
                <a:gd name="T21" fmla="*/ 173 h 187"/>
                <a:gd name="T22" fmla="*/ 100 w 172"/>
                <a:gd name="T23" fmla="*/ 103 h 187"/>
                <a:gd name="T24" fmla="*/ 73 w 172"/>
                <a:gd name="T25" fmla="*/ 173 h 187"/>
                <a:gd name="T26" fmla="*/ 64 w 172"/>
                <a:gd name="T27" fmla="*/ 173 h 187"/>
                <a:gd name="T28" fmla="*/ 64 w 172"/>
                <a:gd name="T29" fmla="*/ 103 h 187"/>
                <a:gd name="T30" fmla="*/ 22 w 172"/>
                <a:gd name="T31" fmla="*/ 173 h 187"/>
                <a:gd name="T32" fmla="*/ 108 w 172"/>
                <a:gd name="T33" fmla="*/ 103 h 187"/>
                <a:gd name="T34" fmla="*/ 108 w 172"/>
                <a:gd name="T35" fmla="*/ 173 h 187"/>
                <a:gd name="T36" fmla="*/ 150 w 172"/>
                <a:gd name="T37" fmla="*/ 103 h 187"/>
                <a:gd name="T38" fmla="*/ 87 w 172"/>
                <a:gd name="T39" fmla="*/ 15 h 187"/>
                <a:gd name="T40" fmla="*/ 96 w 172"/>
                <a:gd name="T41" fmla="*/ 17 h 187"/>
                <a:gd name="T42" fmla="*/ 120 w 172"/>
                <a:gd name="T43" fmla="*/ 0 h 187"/>
                <a:gd name="T44" fmla="*/ 145 w 172"/>
                <a:gd name="T45" fmla="*/ 25 h 187"/>
                <a:gd name="T46" fmla="*/ 120 w 172"/>
                <a:gd name="T47" fmla="*/ 50 h 187"/>
                <a:gd name="T48" fmla="*/ 53 w 172"/>
                <a:gd name="T49" fmla="*/ 50 h 187"/>
                <a:gd name="T50" fmla="*/ 35 w 172"/>
                <a:gd name="T51" fmla="*/ 43 h 187"/>
                <a:gd name="T52" fmla="*/ 35 w 172"/>
                <a:gd name="T53" fmla="*/ 7 h 187"/>
                <a:gd name="T54" fmla="*/ 71 w 172"/>
                <a:gd name="T55" fmla="*/ 7 h 187"/>
                <a:gd name="T56" fmla="*/ 87 w 172"/>
                <a:gd name="T57" fmla="*/ 15 h 187"/>
                <a:gd name="T58" fmla="*/ 93 w 172"/>
                <a:gd name="T59" fmla="*/ 26 h 187"/>
                <a:gd name="T60" fmla="*/ 80 w 172"/>
                <a:gd name="T61" fmla="*/ 26 h 187"/>
                <a:gd name="T62" fmla="*/ 80 w 172"/>
                <a:gd name="T63" fmla="*/ 39 h 187"/>
                <a:gd name="T64" fmla="*/ 93 w 172"/>
                <a:gd name="T65" fmla="*/ 39 h 187"/>
                <a:gd name="T66" fmla="*/ 96 w 172"/>
                <a:gd name="T67" fmla="*/ 33 h 187"/>
                <a:gd name="T68" fmla="*/ 103 w 172"/>
                <a:gd name="T69" fmla="*/ 26 h 187"/>
                <a:gd name="T70" fmla="*/ 105 w 172"/>
                <a:gd name="T71" fmla="*/ 33 h 187"/>
                <a:gd name="T72" fmla="*/ 120 w 172"/>
                <a:gd name="T73" fmla="*/ 42 h 187"/>
                <a:gd name="T74" fmla="*/ 137 w 172"/>
                <a:gd name="T75" fmla="*/ 25 h 187"/>
                <a:gd name="T76" fmla="*/ 120 w 172"/>
                <a:gd name="T77" fmla="*/ 9 h 187"/>
                <a:gd name="T78" fmla="*/ 103 w 172"/>
                <a:gd name="T79" fmla="*/ 25 h 187"/>
                <a:gd name="T80" fmla="*/ 72 w 172"/>
                <a:gd name="T81" fmla="*/ 42 h 187"/>
                <a:gd name="T82" fmla="*/ 69 w 172"/>
                <a:gd name="T83" fmla="*/ 33 h 187"/>
                <a:gd name="T84" fmla="*/ 69 w 172"/>
                <a:gd name="T85" fmla="*/ 25 h 187"/>
                <a:gd name="T86" fmla="*/ 53 w 172"/>
                <a:gd name="T87" fmla="*/ 9 h 187"/>
                <a:gd name="T88" fmla="*/ 36 w 172"/>
                <a:gd name="T89" fmla="*/ 25 h 187"/>
                <a:gd name="T90" fmla="*/ 53 w 172"/>
                <a:gd name="T91" fmla="*/ 42 h 187"/>
                <a:gd name="T92" fmla="*/ 158 w 172"/>
                <a:gd name="T93" fmla="*/ 71 h 187"/>
                <a:gd name="T94" fmla="*/ 15 w 172"/>
                <a:gd name="T95" fmla="*/ 71 h 187"/>
                <a:gd name="T96" fmla="*/ 158 w 172"/>
                <a:gd name="T97" fmla="*/ 89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2" h="187" fill="norm" stroke="1" extrusionOk="0">
                  <a:moveTo>
                    <a:pt x="7" y="57"/>
                  </a:moveTo>
                  <a:cubicBezTo>
                    <a:pt x="8" y="57"/>
                    <a:pt x="8" y="57"/>
                    <a:pt x="8" y="57"/>
                  </a:cubicBezTo>
                  <a:cubicBezTo>
                    <a:pt x="165" y="57"/>
                    <a:pt x="165" y="57"/>
                    <a:pt x="165" y="57"/>
                  </a:cubicBezTo>
                  <a:cubicBezTo>
                    <a:pt x="169" y="57"/>
                    <a:pt x="172" y="60"/>
                    <a:pt x="172" y="64"/>
                  </a:cubicBezTo>
                  <a:cubicBezTo>
                    <a:pt x="172" y="64"/>
                    <a:pt x="172" y="64"/>
                    <a:pt x="172" y="64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2" y="100"/>
                    <a:pt x="169" y="103"/>
                    <a:pt x="165" y="103"/>
                  </a:cubicBezTo>
                  <a:cubicBezTo>
                    <a:pt x="165" y="103"/>
                    <a:pt x="165" y="103"/>
                    <a:pt x="165" y="103"/>
                  </a:cubicBezTo>
                  <a:cubicBezTo>
                    <a:pt x="165" y="103"/>
                    <a:pt x="165" y="103"/>
                    <a:pt x="165" y="103"/>
                  </a:cubicBezTo>
                  <a:cubicBezTo>
                    <a:pt x="165" y="180"/>
                    <a:pt x="165" y="180"/>
                    <a:pt x="165" y="180"/>
                  </a:cubicBezTo>
                  <a:cubicBezTo>
                    <a:pt x="165" y="184"/>
                    <a:pt x="161" y="187"/>
                    <a:pt x="158" y="187"/>
                  </a:cubicBezTo>
                  <a:cubicBezTo>
                    <a:pt x="157" y="187"/>
                    <a:pt x="157" y="187"/>
                    <a:pt x="157" y="187"/>
                  </a:cubicBezTo>
                  <a:cubicBezTo>
                    <a:pt x="15" y="187"/>
                    <a:pt x="15" y="187"/>
                    <a:pt x="15" y="187"/>
                  </a:cubicBezTo>
                  <a:cubicBezTo>
                    <a:pt x="11" y="187"/>
                    <a:pt x="8" y="184"/>
                    <a:pt x="8" y="180"/>
                  </a:cubicBezTo>
                  <a:cubicBezTo>
                    <a:pt x="8" y="180"/>
                    <a:pt x="8" y="180"/>
                    <a:pt x="8" y="180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3" y="103"/>
                    <a:pt x="0" y="100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0"/>
                    <a:pt x="3" y="57"/>
                    <a:pt x="7" y="57"/>
                  </a:cubicBezTo>
                  <a:close/>
                  <a:moveTo>
                    <a:pt x="100" y="173"/>
                  </a:moveTo>
                  <a:cubicBezTo>
                    <a:pt x="100" y="173"/>
                    <a:pt x="100" y="173"/>
                    <a:pt x="100" y="173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73" y="103"/>
                    <a:pt x="73" y="103"/>
                    <a:pt x="73" y="10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100" y="173"/>
                    <a:pt x="100" y="173"/>
                    <a:pt x="100" y="173"/>
                  </a:cubicBezTo>
                  <a:close/>
                  <a:moveTo>
                    <a:pt x="64" y="173"/>
                  </a:moveTo>
                  <a:cubicBezTo>
                    <a:pt x="64" y="173"/>
                    <a:pt x="64" y="173"/>
                    <a:pt x="64" y="17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73"/>
                    <a:pt x="22" y="173"/>
                    <a:pt x="22" y="173"/>
                  </a:cubicBezTo>
                  <a:cubicBezTo>
                    <a:pt x="64" y="173"/>
                    <a:pt x="64" y="173"/>
                    <a:pt x="64" y="173"/>
                  </a:cubicBezTo>
                  <a:close/>
                  <a:moveTo>
                    <a:pt x="108" y="103"/>
                  </a:moveTo>
                  <a:cubicBezTo>
                    <a:pt x="108" y="103"/>
                    <a:pt x="108" y="103"/>
                    <a:pt x="108" y="103"/>
                  </a:cubicBezTo>
                  <a:cubicBezTo>
                    <a:pt x="108" y="173"/>
                    <a:pt x="108" y="173"/>
                    <a:pt x="108" y="173"/>
                  </a:cubicBezTo>
                  <a:cubicBezTo>
                    <a:pt x="150" y="173"/>
                    <a:pt x="150" y="173"/>
                    <a:pt x="150" y="173"/>
                  </a:cubicBezTo>
                  <a:cubicBezTo>
                    <a:pt x="150" y="103"/>
                    <a:pt x="150" y="103"/>
                    <a:pt x="150" y="103"/>
                  </a:cubicBezTo>
                  <a:cubicBezTo>
                    <a:pt x="108" y="103"/>
                    <a:pt x="108" y="103"/>
                    <a:pt x="108" y="103"/>
                  </a:cubicBezTo>
                  <a:close/>
                  <a:moveTo>
                    <a:pt x="87" y="15"/>
                  </a:moveTo>
                  <a:cubicBezTo>
                    <a:pt x="87" y="15"/>
                    <a:pt x="87" y="15"/>
                    <a:pt x="87" y="15"/>
                  </a:cubicBezTo>
                  <a:cubicBezTo>
                    <a:pt x="90" y="15"/>
                    <a:pt x="93" y="16"/>
                    <a:pt x="96" y="17"/>
                  </a:cubicBezTo>
                  <a:cubicBezTo>
                    <a:pt x="97" y="14"/>
                    <a:pt x="99" y="10"/>
                    <a:pt x="102" y="7"/>
                  </a:cubicBezTo>
                  <a:cubicBezTo>
                    <a:pt x="107" y="3"/>
                    <a:pt x="113" y="0"/>
                    <a:pt x="120" y="0"/>
                  </a:cubicBezTo>
                  <a:cubicBezTo>
                    <a:pt x="127" y="0"/>
                    <a:pt x="133" y="3"/>
                    <a:pt x="138" y="7"/>
                  </a:cubicBezTo>
                  <a:cubicBezTo>
                    <a:pt x="142" y="12"/>
                    <a:pt x="145" y="18"/>
                    <a:pt x="145" y="25"/>
                  </a:cubicBezTo>
                  <a:cubicBezTo>
                    <a:pt x="145" y="32"/>
                    <a:pt x="142" y="39"/>
                    <a:pt x="138" y="43"/>
                  </a:cubicBezTo>
                  <a:cubicBezTo>
                    <a:pt x="133" y="48"/>
                    <a:pt x="127" y="50"/>
                    <a:pt x="120" y="50"/>
                  </a:cubicBezTo>
                  <a:cubicBezTo>
                    <a:pt x="120" y="50"/>
                    <a:pt x="120" y="50"/>
                    <a:pt x="120" y="50"/>
                  </a:cubicBezTo>
                  <a:cubicBezTo>
                    <a:pt x="98" y="50"/>
                    <a:pt x="75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46" y="50"/>
                    <a:pt x="40" y="48"/>
                    <a:pt x="35" y="43"/>
                  </a:cubicBezTo>
                  <a:cubicBezTo>
                    <a:pt x="30" y="39"/>
                    <a:pt x="28" y="32"/>
                    <a:pt x="28" y="25"/>
                  </a:cubicBezTo>
                  <a:cubicBezTo>
                    <a:pt x="28" y="18"/>
                    <a:pt x="30" y="12"/>
                    <a:pt x="35" y="7"/>
                  </a:cubicBezTo>
                  <a:cubicBezTo>
                    <a:pt x="40" y="3"/>
                    <a:pt x="46" y="0"/>
                    <a:pt x="53" y="0"/>
                  </a:cubicBezTo>
                  <a:cubicBezTo>
                    <a:pt x="60" y="0"/>
                    <a:pt x="66" y="3"/>
                    <a:pt x="71" y="7"/>
                  </a:cubicBezTo>
                  <a:cubicBezTo>
                    <a:pt x="73" y="10"/>
                    <a:pt x="76" y="14"/>
                    <a:pt x="77" y="18"/>
                  </a:cubicBezTo>
                  <a:cubicBezTo>
                    <a:pt x="80" y="16"/>
                    <a:pt x="83" y="15"/>
                    <a:pt x="87" y="15"/>
                  </a:cubicBezTo>
                  <a:close/>
                  <a:moveTo>
                    <a:pt x="93" y="26"/>
                  </a:moveTo>
                  <a:cubicBezTo>
                    <a:pt x="93" y="26"/>
                    <a:pt x="93" y="26"/>
                    <a:pt x="93" y="26"/>
                  </a:cubicBezTo>
                  <a:cubicBezTo>
                    <a:pt x="92" y="24"/>
                    <a:pt x="89" y="23"/>
                    <a:pt x="87" y="23"/>
                  </a:cubicBezTo>
                  <a:cubicBezTo>
                    <a:pt x="84" y="23"/>
                    <a:pt x="82" y="24"/>
                    <a:pt x="80" y="26"/>
                  </a:cubicBezTo>
                  <a:cubicBezTo>
                    <a:pt x="78" y="28"/>
                    <a:pt x="77" y="30"/>
                    <a:pt x="77" y="33"/>
                  </a:cubicBezTo>
                  <a:cubicBezTo>
                    <a:pt x="77" y="35"/>
                    <a:pt x="78" y="37"/>
                    <a:pt x="80" y="39"/>
                  </a:cubicBezTo>
                  <a:cubicBezTo>
                    <a:pt x="82" y="41"/>
                    <a:pt x="84" y="42"/>
                    <a:pt x="87" y="42"/>
                  </a:cubicBezTo>
                  <a:cubicBezTo>
                    <a:pt x="89" y="42"/>
                    <a:pt x="91" y="41"/>
                    <a:pt x="93" y="39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5" y="37"/>
                    <a:pt x="96" y="35"/>
                    <a:pt x="96" y="33"/>
                  </a:cubicBezTo>
                  <a:cubicBezTo>
                    <a:pt x="96" y="30"/>
                    <a:pt x="95" y="28"/>
                    <a:pt x="93" y="26"/>
                  </a:cubicBezTo>
                  <a:close/>
                  <a:moveTo>
                    <a:pt x="103" y="26"/>
                  </a:moveTo>
                  <a:cubicBezTo>
                    <a:pt x="103" y="26"/>
                    <a:pt x="103" y="26"/>
                    <a:pt x="103" y="26"/>
                  </a:cubicBezTo>
                  <a:cubicBezTo>
                    <a:pt x="104" y="28"/>
                    <a:pt x="105" y="30"/>
                    <a:pt x="105" y="33"/>
                  </a:cubicBezTo>
                  <a:cubicBezTo>
                    <a:pt x="105" y="36"/>
                    <a:pt x="104" y="39"/>
                    <a:pt x="102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5" y="42"/>
                    <a:pt x="129" y="40"/>
                    <a:pt x="132" y="37"/>
                  </a:cubicBezTo>
                  <a:cubicBezTo>
                    <a:pt x="135" y="34"/>
                    <a:pt x="137" y="30"/>
                    <a:pt x="137" y="25"/>
                  </a:cubicBezTo>
                  <a:cubicBezTo>
                    <a:pt x="137" y="21"/>
                    <a:pt x="135" y="16"/>
                    <a:pt x="132" y="13"/>
                  </a:cubicBezTo>
                  <a:cubicBezTo>
                    <a:pt x="129" y="10"/>
                    <a:pt x="125" y="9"/>
                    <a:pt x="120" y="9"/>
                  </a:cubicBezTo>
                  <a:cubicBezTo>
                    <a:pt x="115" y="9"/>
                    <a:pt x="111" y="10"/>
                    <a:pt x="108" y="13"/>
                  </a:cubicBezTo>
                  <a:cubicBezTo>
                    <a:pt x="105" y="16"/>
                    <a:pt x="103" y="21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lose/>
                  <a:moveTo>
                    <a:pt x="72" y="42"/>
                  </a:moveTo>
                  <a:cubicBezTo>
                    <a:pt x="72" y="42"/>
                    <a:pt x="72" y="42"/>
                    <a:pt x="72" y="42"/>
                  </a:cubicBezTo>
                  <a:cubicBezTo>
                    <a:pt x="70" y="39"/>
                    <a:pt x="69" y="36"/>
                    <a:pt x="69" y="33"/>
                  </a:cubicBezTo>
                  <a:cubicBezTo>
                    <a:pt x="69" y="31"/>
                    <a:pt x="69" y="29"/>
                    <a:pt x="70" y="27"/>
                  </a:cubicBezTo>
                  <a:cubicBezTo>
                    <a:pt x="70" y="26"/>
                    <a:pt x="69" y="26"/>
                    <a:pt x="69" y="25"/>
                  </a:cubicBezTo>
                  <a:cubicBezTo>
                    <a:pt x="69" y="21"/>
                    <a:pt x="68" y="16"/>
                    <a:pt x="65" y="13"/>
                  </a:cubicBezTo>
                  <a:cubicBezTo>
                    <a:pt x="62" y="10"/>
                    <a:pt x="57" y="9"/>
                    <a:pt x="53" y="9"/>
                  </a:cubicBezTo>
                  <a:cubicBezTo>
                    <a:pt x="48" y="9"/>
                    <a:pt x="44" y="10"/>
                    <a:pt x="41" y="13"/>
                  </a:cubicBezTo>
                  <a:cubicBezTo>
                    <a:pt x="38" y="16"/>
                    <a:pt x="36" y="21"/>
                    <a:pt x="36" y="25"/>
                  </a:cubicBezTo>
                  <a:cubicBezTo>
                    <a:pt x="36" y="30"/>
                    <a:pt x="38" y="34"/>
                    <a:pt x="41" y="37"/>
                  </a:cubicBezTo>
                  <a:cubicBezTo>
                    <a:pt x="44" y="40"/>
                    <a:pt x="48" y="42"/>
                    <a:pt x="53" y="42"/>
                  </a:cubicBezTo>
                  <a:cubicBezTo>
                    <a:pt x="72" y="42"/>
                    <a:pt x="72" y="42"/>
                    <a:pt x="72" y="42"/>
                  </a:cubicBezTo>
                  <a:close/>
                  <a:moveTo>
                    <a:pt x="158" y="71"/>
                  </a:moveTo>
                  <a:cubicBezTo>
                    <a:pt x="158" y="71"/>
                    <a:pt x="158" y="71"/>
                    <a:pt x="158" y="71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89"/>
                    <a:pt x="15" y="89"/>
                    <a:pt x="15" y="89"/>
                  </a:cubicBezTo>
                  <a:cubicBezTo>
                    <a:pt x="66" y="89"/>
                    <a:pt x="107" y="89"/>
                    <a:pt x="158" y="89"/>
                  </a:cubicBezTo>
                  <a:cubicBezTo>
                    <a:pt x="158" y="71"/>
                    <a:pt x="158" y="71"/>
                    <a:pt x="158" y="71"/>
                  </a:cubicBez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zh-CN"/>
            </a:p>
          </p:txBody>
        </p:sp>
      </p:grpSp>
      <p:grpSp>
        <p:nvGrpSpPr>
          <p:cNvPr id="673282907" name="稻壳儿原创设计师：老油条_18"/>
          <p:cNvGrpSpPr/>
          <p:nvPr/>
        </p:nvGrpSpPr>
        <p:grpSpPr bwMode="auto">
          <a:xfrm>
            <a:off x="6504195" y="5245243"/>
            <a:ext cx="545814" cy="545814"/>
            <a:chOff x="9687847" y="1205374"/>
            <a:chExt cx="400947" cy="400947"/>
          </a:xfrm>
        </p:grpSpPr>
        <p:sp>
          <p:nvSpPr>
            <p:cNvPr id="32" name="Oval 14"/>
            <p:cNvSpPr/>
            <p:nvPr/>
          </p:nvSpPr>
          <p:spPr bwMode="auto">
            <a:xfrm>
              <a:off x="9687847" y="1205374"/>
              <a:ext cx="400947" cy="4009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algn="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>
                <a:defRPr/>
              </a:pPr>
              <a:endParaRPr lang="en-IN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11"/>
            <p:cNvSpPr>
              <a:spLocks noEditPoints="1"/>
            </p:cNvSpPr>
            <p:nvPr/>
          </p:nvSpPr>
          <p:spPr bwMode="auto">
            <a:xfrm>
              <a:off x="9813544" y="1313266"/>
              <a:ext cx="149553" cy="185161"/>
            </a:xfrm>
            <a:custGeom>
              <a:avLst/>
              <a:gdLst>
                <a:gd name="T0" fmla="*/ 110 w 145"/>
                <a:gd name="T1" fmla="*/ 45 h 180"/>
                <a:gd name="T2" fmla="*/ 99 w 145"/>
                <a:gd name="T3" fmla="*/ 11 h 180"/>
                <a:gd name="T4" fmla="*/ 72 w 145"/>
                <a:gd name="T5" fmla="*/ 0 h 180"/>
                <a:gd name="T6" fmla="*/ 35 w 145"/>
                <a:gd name="T7" fmla="*/ 38 h 180"/>
                <a:gd name="T8" fmla="*/ 7 w 145"/>
                <a:gd name="T9" fmla="*/ 45 h 180"/>
                <a:gd name="T10" fmla="*/ 0 w 145"/>
                <a:gd name="T11" fmla="*/ 173 h 180"/>
                <a:gd name="T12" fmla="*/ 138 w 145"/>
                <a:gd name="T13" fmla="*/ 180 h 180"/>
                <a:gd name="T14" fmla="*/ 145 w 145"/>
                <a:gd name="T15" fmla="*/ 52 h 180"/>
                <a:gd name="T16" fmla="*/ 102 w 145"/>
                <a:gd name="T17" fmla="*/ 81 h 180"/>
                <a:gd name="T18" fmla="*/ 106 w 145"/>
                <a:gd name="T19" fmla="*/ 80 h 180"/>
                <a:gd name="T20" fmla="*/ 106 w 145"/>
                <a:gd name="T21" fmla="*/ 80 h 180"/>
                <a:gd name="T22" fmla="*/ 110 w 145"/>
                <a:gd name="T23" fmla="*/ 82 h 180"/>
                <a:gd name="T24" fmla="*/ 111 w 145"/>
                <a:gd name="T25" fmla="*/ 85 h 180"/>
                <a:gd name="T26" fmla="*/ 110 w 145"/>
                <a:gd name="T27" fmla="*/ 89 h 180"/>
                <a:gd name="T28" fmla="*/ 102 w 145"/>
                <a:gd name="T29" fmla="*/ 89 h 180"/>
                <a:gd name="T30" fmla="*/ 101 w 145"/>
                <a:gd name="T31" fmla="*/ 85 h 180"/>
                <a:gd name="T32" fmla="*/ 102 w 145"/>
                <a:gd name="T33" fmla="*/ 81 h 180"/>
                <a:gd name="T34" fmla="*/ 43 w 145"/>
                <a:gd name="T35" fmla="*/ 38 h 180"/>
                <a:gd name="T36" fmla="*/ 72 w 145"/>
                <a:gd name="T37" fmla="*/ 8 h 180"/>
                <a:gd name="T38" fmla="*/ 93 w 145"/>
                <a:gd name="T39" fmla="*/ 17 h 180"/>
                <a:gd name="T40" fmla="*/ 102 w 145"/>
                <a:gd name="T41" fmla="*/ 45 h 180"/>
                <a:gd name="T42" fmla="*/ 43 w 145"/>
                <a:gd name="T43" fmla="*/ 38 h 180"/>
                <a:gd name="T44" fmla="*/ 35 w 145"/>
                <a:gd name="T45" fmla="*/ 82 h 180"/>
                <a:gd name="T46" fmla="*/ 39 w 145"/>
                <a:gd name="T47" fmla="*/ 80 h 180"/>
                <a:gd name="T48" fmla="*/ 39 w 145"/>
                <a:gd name="T49" fmla="*/ 80 h 180"/>
                <a:gd name="T50" fmla="*/ 43 w 145"/>
                <a:gd name="T51" fmla="*/ 82 h 180"/>
                <a:gd name="T52" fmla="*/ 43 w 145"/>
                <a:gd name="T53" fmla="*/ 89 h 180"/>
                <a:gd name="T54" fmla="*/ 39 w 145"/>
                <a:gd name="T55" fmla="*/ 91 h 180"/>
                <a:gd name="T56" fmla="*/ 35 w 145"/>
                <a:gd name="T57" fmla="*/ 89 h 180"/>
                <a:gd name="T58" fmla="*/ 35 w 145"/>
                <a:gd name="T59" fmla="*/ 82 h 180"/>
                <a:gd name="T60" fmla="*/ 131 w 145"/>
                <a:gd name="T61" fmla="*/ 166 h 180"/>
                <a:gd name="T62" fmla="*/ 14 w 145"/>
                <a:gd name="T63" fmla="*/ 59 h 180"/>
                <a:gd name="T64" fmla="*/ 35 w 145"/>
                <a:gd name="T65" fmla="*/ 72 h 180"/>
                <a:gd name="T66" fmla="*/ 29 w 145"/>
                <a:gd name="T67" fmla="*/ 76 h 180"/>
                <a:gd name="T68" fmla="*/ 29 w 145"/>
                <a:gd name="T69" fmla="*/ 95 h 180"/>
                <a:gd name="T70" fmla="*/ 39 w 145"/>
                <a:gd name="T71" fmla="*/ 99 h 180"/>
                <a:gd name="T72" fmla="*/ 49 w 145"/>
                <a:gd name="T73" fmla="*/ 95 h 180"/>
                <a:gd name="T74" fmla="*/ 49 w 145"/>
                <a:gd name="T75" fmla="*/ 76 h 180"/>
                <a:gd name="T76" fmla="*/ 43 w 145"/>
                <a:gd name="T77" fmla="*/ 72 h 180"/>
                <a:gd name="T78" fmla="*/ 102 w 145"/>
                <a:gd name="T79" fmla="*/ 59 h 180"/>
                <a:gd name="T80" fmla="*/ 97 w 145"/>
                <a:gd name="T81" fmla="*/ 75 h 180"/>
                <a:gd name="T82" fmla="*/ 92 w 145"/>
                <a:gd name="T83" fmla="*/ 85 h 180"/>
                <a:gd name="T84" fmla="*/ 96 w 145"/>
                <a:gd name="T85" fmla="*/ 95 h 180"/>
                <a:gd name="T86" fmla="*/ 116 w 145"/>
                <a:gd name="T87" fmla="*/ 95 h 180"/>
                <a:gd name="T88" fmla="*/ 120 w 145"/>
                <a:gd name="T89" fmla="*/ 85 h 180"/>
                <a:gd name="T90" fmla="*/ 110 w 145"/>
                <a:gd name="T91" fmla="*/ 72 h 180"/>
                <a:gd name="T92" fmla="*/ 131 w 145"/>
                <a:gd name="T93" fmla="*/ 5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5" h="180" fill="norm" stroke="1" extrusionOk="0">
                  <a:moveTo>
                    <a:pt x="138" y="45"/>
                  </a:moveTo>
                  <a:cubicBezTo>
                    <a:pt x="110" y="45"/>
                    <a:pt x="110" y="45"/>
                    <a:pt x="110" y="45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27"/>
                    <a:pt x="106" y="18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2" y="4"/>
                    <a:pt x="83" y="0"/>
                    <a:pt x="72" y="0"/>
                  </a:cubicBezTo>
                  <a:cubicBezTo>
                    <a:pt x="62" y="0"/>
                    <a:pt x="53" y="4"/>
                    <a:pt x="46" y="11"/>
                  </a:cubicBezTo>
                  <a:cubicBezTo>
                    <a:pt x="39" y="18"/>
                    <a:pt x="35" y="27"/>
                    <a:pt x="35" y="3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3" y="45"/>
                    <a:pt x="0" y="48"/>
                    <a:pt x="0" y="52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77"/>
                    <a:pt x="3" y="180"/>
                    <a:pt x="7" y="180"/>
                  </a:cubicBezTo>
                  <a:cubicBezTo>
                    <a:pt x="138" y="180"/>
                    <a:pt x="138" y="180"/>
                    <a:pt x="138" y="180"/>
                  </a:cubicBezTo>
                  <a:cubicBezTo>
                    <a:pt x="142" y="180"/>
                    <a:pt x="145" y="177"/>
                    <a:pt x="145" y="173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5" y="48"/>
                    <a:pt x="142" y="45"/>
                    <a:pt x="138" y="45"/>
                  </a:cubicBezTo>
                  <a:close/>
                  <a:moveTo>
                    <a:pt x="102" y="81"/>
                  </a:moveTo>
                  <a:cubicBezTo>
                    <a:pt x="102" y="81"/>
                    <a:pt x="102" y="81"/>
                    <a:pt x="102" y="81"/>
                  </a:cubicBezTo>
                  <a:cubicBezTo>
                    <a:pt x="103" y="81"/>
                    <a:pt x="104" y="80"/>
                    <a:pt x="106" y="80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7" y="80"/>
                    <a:pt x="109" y="81"/>
                    <a:pt x="110" y="82"/>
                  </a:cubicBezTo>
                  <a:cubicBezTo>
                    <a:pt x="110" y="82"/>
                    <a:pt x="110" y="82"/>
                    <a:pt x="110" y="82"/>
                  </a:cubicBezTo>
                  <a:cubicBezTo>
                    <a:pt x="110" y="82"/>
                    <a:pt x="110" y="82"/>
                    <a:pt x="110" y="82"/>
                  </a:cubicBezTo>
                  <a:cubicBezTo>
                    <a:pt x="111" y="83"/>
                    <a:pt x="111" y="84"/>
                    <a:pt x="111" y="85"/>
                  </a:cubicBezTo>
                  <a:cubicBezTo>
                    <a:pt x="111" y="87"/>
                    <a:pt x="111" y="88"/>
                    <a:pt x="110" y="89"/>
                  </a:cubicBezTo>
                  <a:cubicBezTo>
                    <a:pt x="110" y="89"/>
                    <a:pt x="110" y="89"/>
                    <a:pt x="110" y="89"/>
                  </a:cubicBezTo>
                  <a:cubicBezTo>
                    <a:pt x="109" y="90"/>
                    <a:pt x="107" y="91"/>
                    <a:pt x="106" y="91"/>
                  </a:cubicBezTo>
                  <a:cubicBezTo>
                    <a:pt x="104" y="91"/>
                    <a:pt x="103" y="90"/>
                    <a:pt x="102" y="89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1" y="88"/>
                    <a:pt x="101" y="87"/>
                    <a:pt x="101" y="85"/>
                  </a:cubicBezTo>
                  <a:cubicBezTo>
                    <a:pt x="101" y="84"/>
                    <a:pt x="101" y="83"/>
                    <a:pt x="102" y="82"/>
                  </a:cubicBezTo>
                  <a:cubicBezTo>
                    <a:pt x="102" y="81"/>
                    <a:pt x="102" y="81"/>
                    <a:pt x="102" y="81"/>
                  </a:cubicBezTo>
                  <a:close/>
                  <a:moveTo>
                    <a:pt x="43" y="38"/>
                  </a:moveTo>
                  <a:cubicBezTo>
                    <a:pt x="43" y="38"/>
                    <a:pt x="43" y="38"/>
                    <a:pt x="43" y="38"/>
                  </a:cubicBezTo>
                  <a:cubicBezTo>
                    <a:pt x="43" y="30"/>
                    <a:pt x="47" y="22"/>
                    <a:pt x="52" y="17"/>
                  </a:cubicBezTo>
                  <a:cubicBezTo>
                    <a:pt x="57" y="12"/>
                    <a:pt x="64" y="8"/>
                    <a:pt x="72" y="8"/>
                  </a:cubicBezTo>
                  <a:cubicBezTo>
                    <a:pt x="81" y="8"/>
                    <a:pt x="88" y="12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9" y="23"/>
                    <a:pt x="102" y="30"/>
                    <a:pt x="102" y="38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38"/>
                    <a:pt x="43" y="38"/>
                    <a:pt x="43" y="38"/>
                  </a:cubicBezTo>
                  <a:close/>
                  <a:moveTo>
                    <a:pt x="35" y="82"/>
                  </a:moveTo>
                  <a:cubicBezTo>
                    <a:pt x="35" y="82"/>
                    <a:pt x="35" y="82"/>
                    <a:pt x="35" y="82"/>
                  </a:cubicBezTo>
                  <a:cubicBezTo>
                    <a:pt x="35" y="81"/>
                    <a:pt x="35" y="81"/>
                    <a:pt x="35" y="81"/>
                  </a:cubicBezTo>
                  <a:cubicBezTo>
                    <a:pt x="36" y="81"/>
                    <a:pt x="38" y="80"/>
                    <a:pt x="39" y="80"/>
                  </a:cubicBez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9" y="80"/>
                    <a:pt x="39" y="80"/>
                  </a:cubicBezTo>
                  <a:cubicBezTo>
                    <a:pt x="41" y="80"/>
                    <a:pt x="42" y="81"/>
                    <a:pt x="43" y="82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4" y="83"/>
                    <a:pt x="44" y="84"/>
                    <a:pt x="44" y="85"/>
                  </a:cubicBezTo>
                  <a:cubicBezTo>
                    <a:pt x="44" y="87"/>
                    <a:pt x="44" y="88"/>
                    <a:pt x="43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0" y="91"/>
                    <a:pt x="39" y="91"/>
                  </a:cubicBezTo>
                  <a:cubicBezTo>
                    <a:pt x="38" y="91"/>
                    <a:pt x="36" y="90"/>
                    <a:pt x="35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4" y="88"/>
                    <a:pt x="34" y="87"/>
                    <a:pt x="34" y="85"/>
                  </a:cubicBezTo>
                  <a:cubicBezTo>
                    <a:pt x="34" y="84"/>
                    <a:pt x="34" y="83"/>
                    <a:pt x="35" y="82"/>
                  </a:cubicBezTo>
                  <a:close/>
                  <a:moveTo>
                    <a:pt x="131" y="166"/>
                  </a:moveTo>
                  <a:cubicBezTo>
                    <a:pt x="131" y="166"/>
                    <a:pt x="131" y="166"/>
                    <a:pt x="131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3" y="73"/>
                    <a:pt x="31" y="74"/>
                    <a:pt x="30" y="75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7" y="78"/>
                    <a:pt x="25" y="81"/>
                    <a:pt x="25" y="85"/>
                  </a:cubicBezTo>
                  <a:cubicBezTo>
                    <a:pt x="25" y="89"/>
                    <a:pt x="27" y="92"/>
                    <a:pt x="29" y="95"/>
                  </a:cubicBezTo>
                  <a:cubicBezTo>
                    <a:pt x="29" y="95"/>
                    <a:pt x="29" y="95"/>
                    <a:pt x="29" y="95"/>
                  </a:cubicBezTo>
                  <a:cubicBezTo>
                    <a:pt x="32" y="97"/>
                    <a:pt x="35" y="99"/>
                    <a:pt x="39" y="99"/>
                  </a:cubicBezTo>
                  <a:cubicBezTo>
                    <a:pt x="43" y="99"/>
                    <a:pt x="46" y="97"/>
                    <a:pt x="49" y="95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51" y="92"/>
                    <a:pt x="53" y="89"/>
                    <a:pt x="53" y="85"/>
                  </a:cubicBezTo>
                  <a:cubicBezTo>
                    <a:pt x="53" y="81"/>
                    <a:pt x="51" y="78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7" y="74"/>
                    <a:pt x="45" y="73"/>
                    <a:pt x="43" y="7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0" y="73"/>
                    <a:pt x="98" y="74"/>
                    <a:pt x="97" y="75"/>
                  </a:cubicBezTo>
                  <a:cubicBezTo>
                    <a:pt x="96" y="76"/>
                    <a:pt x="96" y="76"/>
                    <a:pt x="96" y="76"/>
                  </a:cubicBezTo>
                  <a:cubicBezTo>
                    <a:pt x="94" y="78"/>
                    <a:pt x="92" y="81"/>
                    <a:pt x="92" y="85"/>
                  </a:cubicBezTo>
                  <a:cubicBezTo>
                    <a:pt x="92" y="89"/>
                    <a:pt x="94" y="92"/>
                    <a:pt x="96" y="95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9" y="97"/>
                    <a:pt x="102" y="99"/>
                    <a:pt x="106" y="99"/>
                  </a:cubicBezTo>
                  <a:cubicBezTo>
                    <a:pt x="110" y="99"/>
                    <a:pt x="113" y="97"/>
                    <a:pt x="116" y="95"/>
                  </a:cubicBezTo>
                  <a:cubicBezTo>
                    <a:pt x="116" y="95"/>
                    <a:pt x="116" y="95"/>
                    <a:pt x="116" y="95"/>
                  </a:cubicBezTo>
                  <a:cubicBezTo>
                    <a:pt x="118" y="92"/>
                    <a:pt x="120" y="89"/>
                    <a:pt x="120" y="85"/>
                  </a:cubicBezTo>
                  <a:cubicBezTo>
                    <a:pt x="120" y="81"/>
                    <a:pt x="118" y="78"/>
                    <a:pt x="116" y="76"/>
                  </a:cubicBezTo>
                  <a:cubicBezTo>
                    <a:pt x="114" y="74"/>
                    <a:pt x="112" y="73"/>
                    <a:pt x="110" y="72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31" y="59"/>
                    <a:pt x="131" y="59"/>
                    <a:pt x="131" y="59"/>
                  </a:cubicBezTo>
                  <a:cubicBezTo>
                    <a:pt x="131" y="166"/>
                    <a:pt x="131" y="166"/>
                    <a:pt x="131" y="166"/>
                  </a:cubicBez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zh-CN"/>
            </a:p>
          </p:txBody>
        </p:sp>
      </p:grpSp>
      <p:grpSp>
        <p:nvGrpSpPr>
          <p:cNvPr id="114562329" name="稻壳儿原创设计师：老油条_19"/>
          <p:cNvGrpSpPr/>
          <p:nvPr/>
        </p:nvGrpSpPr>
        <p:grpSpPr bwMode="auto">
          <a:xfrm>
            <a:off x="6504195" y="4254906"/>
            <a:ext cx="545814" cy="545814"/>
            <a:chOff x="9706683" y="2549576"/>
            <a:chExt cx="400947" cy="400947"/>
          </a:xfrm>
        </p:grpSpPr>
        <p:sp>
          <p:nvSpPr>
            <p:cNvPr id="30" name="Oval 14"/>
            <p:cNvSpPr/>
            <p:nvPr/>
          </p:nvSpPr>
          <p:spPr bwMode="auto">
            <a:xfrm>
              <a:off x="9706683" y="2549576"/>
              <a:ext cx="400947" cy="4009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algn="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>
                <a:defRPr/>
              </a:pPr>
              <a:endParaRPr lang="en-IN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23"/>
            <p:cNvSpPr>
              <a:spLocks noEditPoints="1"/>
            </p:cNvSpPr>
            <p:nvPr/>
          </p:nvSpPr>
          <p:spPr bwMode="auto">
            <a:xfrm>
              <a:off x="9838314" y="2658656"/>
              <a:ext cx="137684" cy="182786"/>
            </a:xfrm>
            <a:custGeom>
              <a:avLst/>
              <a:gdLst>
                <a:gd name="T0" fmla="*/ 109 w 134"/>
                <a:gd name="T1" fmla="*/ 55 h 177"/>
                <a:gd name="T2" fmla="*/ 109 w 134"/>
                <a:gd name="T3" fmla="*/ 26 h 177"/>
                <a:gd name="T4" fmla="*/ 79 w 134"/>
                <a:gd name="T5" fmla="*/ 26 h 177"/>
                <a:gd name="T6" fmla="*/ 79 w 134"/>
                <a:gd name="T7" fmla="*/ 55 h 177"/>
                <a:gd name="T8" fmla="*/ 85 w 134"/>
                <a:gd name="T9" fmla="*/ 32 h 177"/>
                <a:gd name="T10" fmla="*/ 94 w 134"/>
                <a:gd name="T11" fmla="*/ 28 h 177"/>
                <a:gd name="T12" fmla="*/ 107 w 134"/>
                <a:gd name="T13" fmla="*/ 41 h 177"/>
                <a:gd name="T14" fmla="*/ 94 w 134"/>
                <a:gd name="T15" fmla="*/ 53 h 177"/>
                <a:gd name="T16" fmla="*/ 82 w 134"/>
                <a:gd name="T17" fmla="*/ 41 h 177"/>
                <a:gd name="T18" fmla="*/ 37 w 134"/>
                <a:gd name="T19" fmla="*/ 142 h 177"/>
                <a:gd name="T20" fmla="*/ 67 w 134"/>
                <a:gd name="T21" fmla="*/ 155 h 177"/>
                <a:gd name="T22" fmla="*/ 110 w 134"/>
                <a:gd name="T23" fmla="*/ 111 h 177"/>
                <a:gd name="T24" fmla="*/ 98 w 134"/>
                <a:gd name="T25" fmla="*/ 81 h 177"/>
                <a:gd name="T26" fmla="*/ 37 w 134"/>
                <a:gd name="T27" fmla="*/ 81 h 177"/>
                <a:gd name="T28" fmla="*/ 24 w 134"/>
                <a:gd name="T29" fmla="*/ 111 h 177"/>
                <a:gd name="T30" fmla="*/ 37 w 134"/>
                <a:gd name="T31" fmla="*/ 142 h 177"/>
                <a:gd name="T32" fmla="*/ 42 w 134"/>
                <a:gd name="T33" fmla="*/ 87 h 177"/>
                <a:gd name="T34" fmla="*/ 67 w 134"/>
                <a:gd name="T35" fmla="*/ 76 h 177"/>
                <a:gd name="T36" fmla="*/ 92 w 134"/>
                <a:gd name="T37" fmla="*/ 87 h 177"/>
                <a:gd name="T38" fmla="*/ 92 w 134"/>
                <a:gd name="T39" fmla="*/ 136 h 177"/>
                <a:gd name="T40" fmla="*/ 43 w 134"/>
                <a:gd name="T41" fmla="*/ 136 h 177"/>
                <a:gd name="T42" fmla="*/ 43 w 134"/>
                <a:gd name="T43" fmla="*/ 136 h 177"/>
                <a:gd name="T44" fmla="*/ 42 w 134"/>
                <a:gd name="T45" fmla="*/ 87 h 177"/>
                <a:gd name="T46" fmla="*/ 127 w 134"/>
                <a:gd name="T47" fmla="*/ 0 h 177"/>
                <a:gd name="T48" fmla="*/ 0 w 134"/>
                <a:gd name="T49" fmla="*/ 7 h 177"/>
                <a:gd name="T50" fmla="*/ 7 w 134"/>
                <a:gd name="T51" fmla="*/ 177 h 177"/>
                <a:gd name="T52" fmla="*/ 134 w 134"/>
                <a:gd name="T53" fmla="*/ 170 h 177"/>
                <a:gd name="T54" fmla="*/ 127 w 134"/>
                <a:gd name="T55" fmla="*/ 0 h 177"/>
                <a:gd name="T56" fmla="*/ 120 w 134"/>
                <a:gd name="T57" fmla="*/ 163 h 177"/>
                <a:gd name="T58" fmla="*/ 14 w 134"/>
                <a:gd name="T59" fmla="*/ 15 h 177"/>
                <a:gd name="T60" fmla="*/ 120 w 134"/>
                <a:gd name="T61" fmla="*/ 163 h 177"/>
                <a:gd name="T62" fmla="*/ 54 w 134"/>
                <a:gd name="T63" fmla="*/ 124 h 177"/>
                <a:gd name="T64" fmla="*/ 67 w 134"/>
                <a:gd name="T65" fmla="*/ 129 h 177"/>
                <a:gd name="T66" fmla="*/ 85 w 134"/>
                <a:gd name="T67" fmla="*/ 111 h 177"/>
                <a:gd name="T68" fmla="*/ 80 w 134"/>
                <a:gd name="T69" fmla="*/ 99 h 177"/>
                <a:gd name="T70" fmla="*/ 55 w 134"/>
                <a:gd name="T71" fmla="*/ 99 h 177"/>
                <a:gd name="T72" fmla="*/ 49 w 134"/>
                <a:gd name="T73" fmla="*/ 111 h 177"/>
                <a:gd name="T74" fmla="*/ 60 w 134"/>
                <a:gd name="T75" fmla="*/ 105 h 177"/>
                <a:gd name="T76" fmla="*/ 60 w 134"/>
                <a:gd name="T77" fmla="*/ 105 h 177"/>
                <a:gd name="T78" fmla="*/ 74 w 134"/>
                <a:gd name="T79" fmla="*/ 105 h 177"/>
                <a:gd name="T80" fmla="*/ 77 w 134"/>
                <a:gd name="T81" fmla="*/ 111 h 177"/>
                <a:gd name="T82" fmla="*/ 74 w 134"/>
                <a:gd name="T83" fmla="*/ 118 h 177"/>
                <a:gd name="T84" fmla="*/ 60 w 134"/>
                <a:gd name="T85" fmla="*/ 118 h 177"/>
                <a:gd name="T86" fmla="*/ 58 w 134"/>
                <a:gd name="T87" fmla="*/ 11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4" h="177" fill="norm" stroke="1" extrusionOk="0">
                  <a:moveTo>
                    <a:pt x="94" y="62"/>
                  </a:moveTo>
                  <a:cubicBezTo>
                    <a:pt x="100" y="62"/>
                    <a:pt x="105" y="59"/>
                    <a:pt x="109" y="55"/>
                  </a:cubicBezTo>
                  <a:cubicBezTo>
                    <a:pt x="113" y="52"/>
                    <a:pt x="115" y="46"/>
                    <a:pt x="115" y="41"/>
                  </a:cubicBezTo>
                  <a:cubicBezTo>
                    <a:pt x="115" y="35"/>
                    <a:pt x="113" y="30"/>
                    <a:pt x="109" y="26"/>
                  </a:cubicBezTo>
                  <a:cubicBezTo>
                    <a:pt x="105" y="22"/>
                    <a:pt x="100" y="20"/>
                    <a:pt x="94" y="20"/>
                  </a:cubicBezTo>
                  <a:cubicBezTo>
                    <a:pt x="88" y="20"/>
                    <a:pt x="83" y="22"/>
                    <a:pt x="79" y="26"/>
                  </a:cubicBezTo>
                  <a:cubicBezTo>
                    <a:pt x="76" y="30"/>
                    <a:pt x="73" y="35"/>
                    <a:pt x="73" y="41"/>
                  </a:cubicBezTo>
                  <a:cubicBezTo>
                    <a:pt x="73" y="46"/>
                    <a:pt x="76" y="52"/>
                    <a:pt x="79" y="55"/>
                  </a:cubicBezTo>
                  <a:cubicBezTo>
                    <a:pt x="83" y="59"/>
                    <a:pt x="88" y="62"/>
                    <a:pt x="94" y="62"/>
                  </a:cubicBezTo>
                  <a:close/>
                  <a:moveTo>
                    <a:pt x="85" y="32"/>
                  </a:moveTo>
                  <a:cubicBezTo>
                    <a:pt x="85" y="32"/>
                    <a:pt x="85" y="32"/>
                    <a:pt x="85" y="32"/>
                  </a:cubicBezTo>
                  <a:cubicBezTo>
                    <a:pt x="88" y="29"/>
                    <a:pt x="91" y="28"/>
                    <a:pt x="94" y="28"/>
                  </a:cubicBezTo>
                  <a:cubicBezTo>
                    <a:pt x="98" y="28"/>
                    <a:pt x="101" y="29"/>
                    <a:pt x="103" y="32"/>
                  </a:cubicBezTo>
                  <a:cubicBezTo>
                    <a:pt x="105" y="34"/>
                    <a:pt x="107" y="37"/>
                    <a:pt x="107" y="41"/>
                  </a:cubicBezTo>
                  <a:cubicBezTo>
                    <a:pt x="107" y="44"/>
                    <a:pt x="105" y="47"/>
                    <a:pt x="103" y="49"/>
                  </a:cubicBezTo>
                  <a:cubicBezTo>
                    <a:pt x="101" y="52"/>
                    <a:pt x="98" y="53"/>
                    <a:pt x="94" y="53"/>
                  </a:cubicBezTo>
                  <a:cubicBezTo>
                    <a:pt x="91" y="53"/>
                    <a:pt x="88" y="52"/>
                    <a:pt x="85" y="49"/>
                  </a:cubicBezTo>
                  <a:cubicBezTo>
                    <a:pt x="83" y="47"/>
                    <a:pt x="82" y="44"/>
                    <a:pt x="82" y="41"/>
                  </a:cubicBezTo>
                  <a:cubicBezTo>
                    <a:pt x="82" y="37"/>
                    <a:pt x="83" y="34"/>
                    <a:pt x="85" y="32"/>
                  </a:cubicBezTo>
                  <a:close/>
                  <a:moveTo>
                    <a:pt x="37" y="142"/>
                  </a:moveTo>
                  <a:cubicBezTo>
                    <a:pt x="37" y="142"/>
                    <a:pt x="37" y="142"/>
                    <a:pt x="37" y="142"/>
                  </a:cubicBezTo>
                  <a:cubicBezTo>
                    <a:pt x="44" y="150"/>
                    <a:pt x="55" y="155"/>
                    <a:pt x="67" y="155"/>
                  </a:cubicBezTo>
                  <a:cubicBezTo>
                    <a:pt x="79" y="155"/>
                    <a:pt x="90" y="150"/>
                    <a:pt x="98" y="142"/>
                  </a:cubicBezTo>
                  <a:cubicBezTo>
                    <a:pt x="106" y="134"/>
                    <a:pt x="110" y="123"/>
                    <a:pt x="110" y="111"/>
                  </a:cubicBezTo>
                  <a:cubicBezTo>
                    <a:pt x="110" y="99"/>
                    <a:pt x="106" y="89"/>
                    <a:pt x="98" y="81"/>
                  </a:cubicBezTo>
                  <a:cubicBezTo>
                    <a:pt x="98" y="81"/>
                    <a:pt x="98" y="81"/>
                    <a:pt x="98" y="81"/>
                  </a:cubicBezTo>
                  <a:cubicBezTo>
                    <a:pt x="90" y="73"/>
                    <a:pt x="79" y="68"/>
                    <a:pt x="67" y="68"/>
                  </a:cubicBezTo>
                  <a:cubicBezTo>
                    <a:pt x="55" y="68"/>
                    <a:pt x="44" y="73"/>
                    <a:pt x="37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29" y="89"/>
                    <a:pt x="24" y="99"/>
                    <a:pt x="24" y="111"/>
                  </a:cubicBezTo>
                  <a:cubicBezTo>
                    <a:pt x="24" y="123"/>
                    <a:pt x="29" y="134"/>
                    <a:pt x="37" y="142"/>
                  </a:cubicBezTo>
                  <a:cubicBezTo>
                    <a:pt x="37" y="142"/>
                    <a:pt x="37" y="142"/>
                    <a:pt x="37" y="142"/>
                  </a:cubicBezTo>
                  <a:close/>
                  <a:moveTo>
                    <a:pt x="42" y="87"/>
                  </a:moveTo>
                  <a:cubicBezTo>
                    <a:pt x="42" y="87"/>
                    <a:pt x="42" y="87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9" y="80"/>
                    <a:pt x="58" y="76"/>
                    <a:pt x="67" y="76"/>
                  </a:cubicBezTo>
                  <a:cubicBezTo>
                    <a:pt x="77" y="76"/>
                    <a:pt x="86" y="80"/>
                    <a:pt x="92" y="87"/>
                  </a:cubicBezTo>
                  <a:cubicBezTo>
                    <a:pt x="92" y="87"/>
                    <a:pt x="92" y="87"/>
                    <a:pt x="92" y="87"/>
                  </a:cubicBezTo>
                  <a:cubicBezTo>
                    <a:pt x="98" y="93"/>
                    <a:pt x="102" y="102"/>
                    <a:pt x="102" y="111"/>
                  </a:cubicBezTo>
                  <a:cubicBezTo>
                    <a:pt x="102" y="121"/>
                    <a:pt x="98" y="130"/>
                    <a:pt x="92" y="136"/>
                  </a:cubicBezTo>
                  <a:cubicBezTo>
                    <a:pt x="86" y="142"/>
                    <a:pt x="77" y="146"/>
                    <a:pt x="67" y="146"/>
                  </a:cubicBezTo>
                  <a:cubicBezTo>
                    <a:pt x="58" y="146"/>
                    <a:pt x="49" y="142"/>
                    <a:pt x="43" y="136"/>
                  </a:cubicBezTo>
                  <a:cubicBezTo>
                    <a:pt x="42" y="136"/>
                    <a:pt x="42" y="136"/>
                    <a:pt x="42" y="136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36" y="130"/>
                    <a:pt x="32" y="121"/>
                    <a:pt x="32" y="111"/>
                  </a:cubicBezTo>
                  <a:cubicBezTo>
                    <a:pt x="32" y="102"/>
                    <a:pt x="36" y="93"/>
                    <a:pt x="42" y="87"/>
                  </a:cubicBezTo>
                  <a:close/>
                  <a:moveTo>
                    <a:pt x="127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0" y="174"/>
                    <a:pt x="3" y="177"/>
                    <a:pt x="7" y="177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31" y="177"/>
                    <a:pt x="134" y="174"/>
                    <a:pt x="134" y="170"/>
                  </a:cubicBezTo>
                  <a:cubicBezTo>
                    <a:pt x="134" y="7"/>
                    <a:pt x="134" y="7"/>
                    <a:pt x="134" y="7"/>
                  </a:cubicBezTo>
                  <a:cubicBezTo>
                    <a:pt x="134" y="4"/>
                    <a:pt x="131" y="0"/>
                    <a:pt x="127" y="0"/>
                  </a:cubicBezTo>
                  <a:close/>
                  <a:moveTo>
                    <a:pt x="120" y="163"/>
                  </a:moveTo>
                  <a:cubicBezTo>
                    <a:pt x="120" y="163"/>
                    <a:pt x="120" y="163"/>
                    <a:pt x="120" y="163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3"/>
                    <a:pt x="120" y="163"/>
                    <a:pt x="120" y="163"/>
                  </a:cubicBezTo>
                  <a:close/>
                  <a:moveTo>
                    <a:pt x="54" y="124"/>
                  </a:moveTo>
                  <a:cubicBezTo>
                    <a:pt x="54" y="124"/>
                    <a:pt x="54" y="124"/>
                    <a:pt x="54" y="124"/>
                  </a:cubicBezTo>
                  <a:cubicBezTo>
                    <a:pt x="55" y="124"/>
                    <a:pt x="55" y="124"/>
                    <a:pt x="55" y="124"/>
                  </a:cubicBezTo>
                  <a:cubicBezTo>
                    <a:pt x="58" y="127"/>
                    <a:pt x="62" y="129"/>
                    <a:pt x="67" y="129"/>
                  </a:cubicBezTo>
                  <a:cubicBezTo>
                    <a:pt x="72" y="129"/>
                    <a:pt x="77" y="127"/>
                    <a:pt x="80" y="124"/>
                  </a:cubicBezTo>
                  <a:cubicBezTo>
                    <a:pt x="83" y="121"/>
                    <a:pt x="85" y="116"/>
                    <a:pt x="85" y="111"/>
                  </a:cubicBezTo>
                  <a:cubicBezTo>
                    <a:pt x="85" y="106"/>
                    <a:pt x="83" y="102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77" y="95"/>
                    <a:pt x="72" y="93"/>
                    <a:pt x="67" y="93"/>
                  </a:cubicBezTo>
                  <a:cubicBezTo>
                    <a:pt x="62" y="93"/>
                    <a:pt x="58" y="95"/>
                    <a:pt x="55" y="99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1" y="102"/>
                    <a:pt x="49" y="106"/>
                    <a:pt x="49" y="111"/>
                  </a:cubicBezTo>
                  <a:cubicBezTo>
                    <a:pt x="49" y="116"/>
                    <a:pt x="51" y="120"/>
                    <a:pt x="54" y="124"/>
                  </a:cubicBezTo>
                  <a:close/>
                  <a:moveTo>
                    <a:pt x="60" y="105"/>
                  </a:moveTo>
                  <a:cubicBezTo>
                    <a:pt x="60" y="105"/>
                    <a:pt x="60" y="105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2" y="103"/>
                    <a:pt x="65" y="102"/>
                    <a:pt x="67" y="102"/>
                  </a:cubicBezTo>
                  <a:cubicBezTo>
                    <a:pt x="70" y="102"/>
                    <a:pt x="72" y="103"/>
                    <a:pt x="74" y="105"/>
                  </a:cubicBezTo>
                  <a:cubicBezTo>
                    <a:pt x="74" y="105"/>
                    <a:pt x="74" y="105"/>
                    <a:pt x="74" y="105"/>
                  </a:cubicBezTo>
                  <a:cubicBezTo>
                    <a:pt x="76" y="106"/>
                    <a:pt x="77" y="109"/>
                    <a:pt x="77" y="111"/>
                  </a:cubicBezTo>
                  <a:cubicBezTo>
                    <a:pt x="77" y="114"/>
                    <a:pt x="76" y="116"/>
                    <a:pt x="74" y="118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2" y="120"/>
                    <a:pt x="70" y="121"/>
                    <a:pt x="67" y="121"/>
                  </a:cubicBezTo>
                  <a:cubicBezTo>
                    <a:pt x="65" y="121"/>
                    <a:pt x="62" y="120"/>
                    <a:pt x="60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59" y="116"/>
                    <a:pt x="58" y="114"/>
                    <a:pt x="58" y="111"/>
                  </a:cubicBezTo>
                  <a:cubicBezTo>
                    <a:pt x="58" y="109"/>
                    <a:pt x="59" y="106"/>
                    <a:pt x="60" y="105"/>
                  </a:cubicBez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zh-CN"/>
            </a:p>
          </p:txBody>
        </p:sp>
      </p:grpSp>
      <p:sp>
        <p:nvSpPr>
          <p:cNvPr id="1563619662" name="稻壳儿原创设计师：老油条_20"/>
          <p:cNvSpPr/>
          <p:nvPr/>
        </p:nvSpPr>
        <p:spPr bwMode="auto">
          <a:xfrm>
            <a:off x="6504195" y="3264569"/>
            <a:ext cx="545814" cy="5458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65100" algn="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defTabSz="914400">
              <a:defRPr/>
            </a:pPr>
            <a:endParaRPr lang="en-IN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7068671" name="稻壳儿原创设计师：老油条_21"/>
          <p:cNvSpPr>
            <a:spLocks noEditPoints="1"/>
          </p:cNvSpPr>
          <p:nvPr/>
        </p:nvSpPr>
        <p:spPr bwMode="auto">
          <a:xfrm>
            <a:off x="6659073" y="3402175"/>
            <a:ext cx="236059" cy="270603"/>
          </a:xfrm>
          <a:custGeom>
            <a:avLst/>
            <a:gdLst>
              <a:gd name="T0" fmla="*/ 145 w 157"/>
              <a:gd name="T1" fmla="*/ 115 h 181"/>
              <a:gd name="T2" fmla="*/ 144 w 157"/>
              <a:gd name="T3" fmla="*/ 94 h 181"/>
              <a:gd name="T4" fmla="*/ 151 w 157"/>
              <a:gd name="T5" fmla="*/ 67 h 181"/>
              <a:gd name="T6" fmla="*/ 137 w 157"/>
              <a:gd name="T7" fmla="*/ 32 h 181"/>
              <a:gd name="T8" fmla="*/ 117 w 157"/>
              <a:gd name="T9" fmla="*/ 10 h 181"/>
              <a:gd name="T10" fmla="*/ 88 w 157"/>
              <a:gd name="T11" fmla="*/ 4 h 181"/>
              <a:gd name="T12" fmla="*/ 61 w 157"/>
              <a:gd name="T13" fmla="*/ 11 h 181"/>
              <a:gd name="T14" fmla="*/ 34 w 157"/>
              <a:gd name="T15" fmla="*/ 18 h 181"/>
              <a:gd name="T16" fmla="*/ 12 w 157"/>
              <a:gd name="T17" fmla="*/ 38 h 181"/>
              <a:gd name="T18" fmla="*/ 5 w 157"/>
              <a:gd name="T19" fmla="*/ 67 h 181"/>
              <a:gd name="T20" fmla="*/ 13 w 157"/>
              <a:gd name="T21" fmla="*/ 94 h 181"/>
              <a:gd name="T22" fmla="*/ 12 w 157"/>
              <a:gd name="T23" fmla="*/ 115 h 181"/>
              <a:gd name="T24" fmla="*/ 5 w 157"/>
              <a:gd name="T25" fmla="*/ 158 h 181"/>
              <a:gd name="T26" fmla="*/ 46 w 157"/>
              <a:gd name="T27" fmla="*/ 180 h 181"/>
              <a:gd name="T28" fmla="*/ 78 w 157"/>
              <a:gd name="T29" fmla="*/ 153 h 181"/>
              <a:gd name="T30" fmla="*/ 111 w 157"/>
              <a:gd name="T31" fmla="*/ 180 h 181"/>
              <a:gd name="T32" fmla="*/ 152 w 157"/>
              <a:gd name="T33" fmla="*/ 158 h 181"/>
              <a:gd name="T34" fmla="*/ 44 w 157"/>
              <a:gd name="T35" fmla="*/ 168 h 181"/>
              <a:gd name="T36" fmla="*/ 27 w 157"/>
              <a:gd name="T37" fmla="*/ 124 h 181"/>
              <a:gd name="T38" fmla="*/ 50 w 157"/>
              <a:gd name="T39" fmla="*/ 145 h 181"/>
              <a:gd name="T40" fmla="*/ 92 w 157"/>
              <a:gd name="T41" fmla="*/ 129 h 181"/>
              <a:gd name="T42" fmla="*/ 70 w 157"/>
              <a:gd name="T43" fmla="*/ 132 h 181"/>
              <a:gd name="T44" fmla="*/ 58 w 157"/>
              <a:gd name="T45" fmla="*/ 128 h 181"/>
              <a:gd name="T46" fmla="*/ 44 w 157"/>
              <a:gd name="T47" fmla="*/ 120 h 181"/>
              <a:gd name="T48" fmla="*/ 27 w 157"/>
              <a:gd name="T49" fmla="*/ 97 h 181"/>
              <a:gd name="T50" fmla="*/ 23 w 157"/>
              <a:gd name="T51" fmla="*/ 84 h 181"/>
              <a:gd name="T52" fmla="*/ 27 w 157"/>
              <a:gd name="T53" fmla="*/ 63 h 181"/>
              <a:gd name="T54" fmla="*/ 24 w 157"/>
              <a:gd name="T55" fmla="*/ 45 h 181"/>
              <a:gd name="T56" fmla="*/ 44 w 157"/>
              <a:gd name="T57" fmla="*/ 33 h 181"/>
              <a:gd name="T58" fmla="*/ 65 w 157"/>
              <a:gd name="T59" fmla="*/ 25 h 181"/>
              <a:gd name="T60" fmla="*/ 78 w 157"/>
              <a:gd name="T61" fmla="*/ 14 h 181"/>
              <a:gd name="T62" fmla="*/ 99 w 157"/>
              <a:gd name="T63" fmla="*/ 25 h 181"/>
              <a:gd name="T64" fmla="*/ 113 w 157"/>
              <a:gd name="T65" fmla="*/ 33 h 181"/>
              <a:gd name="T66" fmla="*/ 130 w 157"/>
              <a:gd name="T67" fmla="*/ 56 h 181"/>
              <a:gd name="T68" fmla="*/ 141 w 157"/>
              <a:gd name="T69" fmla="*/ 77 h 181"/>
              <a:gd name="T70" fmla="*/ 130 w 157"/>
              <a:gd name="T71" fmla="*/ 97 h 181"/>
              <a:gd name="T72" fmla="*/ 116 w 157"/>
              <a:gd name="T73" fmla="*/ 115 h 181"/>
              <a:gd name="T74" fmla="*/ 99 w 157"/>
              <a:gd name="T75" fmla="*/ 128 h 181"/>
              <a:gd name="T76" fmla="*/ 126 w 157"/>
              <a:gd name="T77" fmla="*/ 149 h 181"/>
              <a:gd name="T78" fmla="*/ 107 w 157"/>
              <a:gd name="T79" fmla="*/ 145 h 181"/>
              <a:gd name="T80" fmla="*/ 123 w 157"/>
              <a:gd name="T81" fmla="*/ 136 h 181"/>
              <a:gd name="T82" fmla="*/ 130 w 157"/>
              <a:gd name="T83" fmla="*/ 124 h 181"/>
              <a:gd name="T84" fmla="*/ 104 w 157"/>
              <a:gd name="T85" fmla="*/ 103 h 181"/>
              <a:gd name="T86" fmla="*/ 52 w 157"/>
              <a:gd name="T87" fmla="*/ 51 h 181"/>
              <a:gd name="T88" fmla="*/ 78 w 157"/>
              <a:gd name="T89" fmla="*/ 114 h 181"/>
              <a:gd name="T90" fmla="*/ 99 w 157"/>
              <a:gd name="T91" fmla="*/ 97 h 181"/>
              <a:gd name="T92" fmla="*/ 50 w 157"/>
              <a:gd name="T93" fmla="*/ 77 h 181"/>
              <a:gd name="T94" fmla="*/ 107 w 157"/>
              <a:gd name="T95" fmla="*/ 77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7" h="181" fill="norm" stroke="1" extrusionOk="0">
                <a:moveTo>
                  <a:pt x="156" y="151"/>
                </a:moveTo>
                <a:cubicBezTo>
                  <a:pt x="138" y="121"/>
                  <a:pt x="138" y="121"/>
                  <a:pt x="138" y="121"/>
                </a:cubicBezTo>
                <a:cubicBezTo>
                  <a:pt x="141" y="120"/>
                  <a:pt x="143" y="118"/>
                  <a:pt x="145" y="115"/>
                </a:cubicBezTo>
                <a:cubicBezTo>
                  <a:pt x="145" y="115"/>
                  <a:pt x="145" y="115"/>
                  <a:pt x="145" y="115"/>
                </a:cubicBezTo>
                <a:cubicBezTo>
                  <a:pt x="145" y="115"/>
                  <a:pt x="145" y="115"/>
                  <a:pt x="145" y="115"/>
                </a:cubicBezTo>
                <a:cubicBezTo>
                  <a:pt x="146" y="112"/>
                  <a:pt x="147" y="109"/>
                  <a:pt x="146" y="105"/>
                </a:cubicBezTo>
                <a:cubicBezTo>
                  <a:pt x="144" y="94"/>
                  <a:pt x="144" y="94"/>
                  <a:pt x="144" y="94"/>
                </a:cubicBezTo>
                <a:cubicBezTo>
                  <a:pt x="144" y="94"/>
                  <a:pt x="144" y="94"/>
                  <a:pt x="144" y="94"/>
                </a:cubicBezTo>
                <a:cubicBezTo>
                  <a:pt x="151" y="86"/>
                  <a:pt x="151" y="86"/>
                  <a:pt x="151" y="86"/>
                </a:cubicBezTo>
                <a:cubicBezTo>
                  <a:pt x="151" y="86"/>
                  <a:pt x="151" y="86"/>
                  <a:pt x="151" y="86"/>
                </a:cubicBezTo>
                <a:cubicBezTo>
                  <a:pt x="154" y="83"/>
                  <a:pt x="155" y="80"/>
                  <a:pt x="155" y="77"/>
                </a:cubicBezTo>
                <a:cubicBezTo>
                  <a:pt x="155" y="73"/>
                  <a:pt x="154" y="70"/>
                  <a:pt x="151" y="67"/>
                </a:cubicBezTo>
                <a:cubicBezTo>
                  <a:pt x="144" y="59"/>
                  <a:pt x="144" y="59"/>
                  <a:pt x="144" y="59"/>
                </a:cubicBezTo>
                <a:cubicBezTo>
                  <a:pt x="146" y="48"/>
                  <a:pt x="146" y="48"/>
                  <a:pt x="146" y="48"/>
                </a:cubicBezTo>
                <a:cubicBezTo>
                  <a:pt x="147" y="45"/>
                  <a:pt x="146" y="41"/>
                  <a:pt x="145" y="38"/>
                </a:cubicBezTo>
                <a:cubicBezTo>
                  <a:pt x="143" y="35"/>
                  <a:pt x="140" y="33"/>
                  <a:pt x="137" y="32"/>
                </a:cubicBezTo>
                <a:cubicBezTo>
                  <a:pt x="126" y="29"/>
                  <a:pt x="126" y="29"/>
                  <a:pt x="126" y="29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22" y="15"/>
                  <a:pt x="120" y="12"/>
                  <a:pt x="117" y="10"/>
                </a:cubicBezTo>
                <a:cubicBezTo>
                  <a:pt x="117" y="10"/>
                  <a:pt x="117" y="10"/>
                  <a:pt x="117" y="10"/>
                </a:cubicBezTo>
                <a:cubicBezTo>
                  <a:pt x="114" y="9"/>
                  <a:pt x="110" y="8"/>
                  <a:pt x="107" y="9"/>
                </a:cubicBezTo>
                <a:cubicBezTo>
                  <a:pt x="96" y="11"/>
                  <a:pt x="96" y="11"/>
                  <a:pt x="96" y="11"/>
                </a:cubicBezTo>
                <a:cubicBezTo>
                  <a:pt x="96" y="11"/>
                  <a:pt x="96" y="11"/>
                  <a:pt x="96" y="11"/>
                </a:cubicBezTo>
                <a:cubicBezTo>
                  <a:pt x="88" y="4"/>
                  <a:pt x="88" y="4"/>
                  <a:pt x="88" y="4"/>
                </a:cubicBezTo>
                <a:cubicBezTo>
                  <a:pt x="88" y="4"/>
                  <a:pt x="88" y="4"/>
                  <a:pt x="88" y="4"/>
                </a:cubicBezTo>
                <a:cubicBezTo>
                  <a:pt x="85" y="1"/>
                  <a:pt x="82" y="0"/>
                  <a:pt x="78" y="0"/>
                </a:cubicBezTo>
                <a:cubicBezTo>
                  <a:pt x="75" y="0"/>
                  <a:pt x="72" y="1"/>
                  <a:pt x="69" y="4"/>
                </a:cubicBezTo>
                <a:cubicBezTo>
                  <a:pt x="61" y="11"/>
                  <a:pt x="61" y="11"/>
                  <a:pt x="61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50" y="9"/>
                  <a:pt x="50" y="9"/>
                  <a:pt x="50" y="9"/>
                </a:cubicBezTo>
                <a:cubicBezTo>
                  <a:pt x="46" y="8"/>
                  <a:pt x="43" y="9"/>
                  <a:pt x="40" y="10"/>
                </a:cubicBezTo>
                <a:cubicBezTo>
                  <a:pt x="37" y="12"/>
                  <a:pt x="35" y="15"/>
                  <a:pt x="34" y="18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20" y="32"/>
                  <a:pt x="20" y="32"/>
                  <a:pt x="20" y="32"/>
                </a:cubicBezTo>
                <a:cubicBezTo>
                  <a:pt x="16" y="33"/>
                  <a:pt x="14" y="35"/>
                  <a:pt x="12" y="38"/>
                </a:cubicBezTo>
                <a:cubicBezTo>
                  <a:pt x="10" y="41"/>
                  <a:pt x="10" y="45"/>
                  <a:pt x="10" y="48"/>
                </a:cubicBezTo>
                <a:cubicBezTo>
                  <a:pt x="13" y="59"/>
                  <a:pt x="13" y="59"/>
                  <a:pt x="13" y="59"/>
                </a:cubicBezTo>
                <a:cubicBezTo>
                  <a:pt x="6" y="67"/>
                  <a:pt x="6" y="67"/>
                  <a:pt x="6" y="67"/>
                </a:cubicBezTo>
                <a:cubicBezTo>
                  <a:pt x="5" y="67"/>
                  <a:pt x="5" y="67"/>
                  <a:pt x="5" y="67"/>
                </a:cubicBezTo>
                <a:cubicBezTo>
                  <a:pt x="3" y="70"/>
                  <a:pt x="2" y="73"/>
                  <a:pt x="2" y="77"/>
                </a:cubicBezTo>
                <a:cubicBezTo>
                  <a:pt x="2" y="80"/>
                  <a:pt x="3" y="83"/>
                  <a:pt x="5" y="86"/>
                </a:cubicBezTo>
                <a:cubicBezTo>
                  <a:pt x="5" y="86"/>
                  <a:pt x="5" y="86"/>
                  <a:pt x="5" y="86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0" y="105"/>
                  <a:pt x="10" y="105"/>
                  <a:pt x="10" y="105"/>
                </a:cubicBezTo>
                <a:cubicBezTo>
                  <a:pt x="10" y="105"/>
                  <a:pt x="10" y="105"/>
                  <a:pt x="10" y="105"/>
                </a:cubicBezTo>
                <a:cubicBezTo>
                  <a:pt x="10" y="109"/>
                  <a:pt x="10" y="112"/>
                  <a:pt x="12" y="115"/>
                </a:cubicBezTo>
                <a:cubicBezTo>
                  <a:pt x="13" y="118"/>
                  <a:pt x="16" y="120"/>
                  <a:pt x="19" y="121"/>
                </a:cubicBezTo>
                <a:cubicBezTo>
                  <a:pt x="1" y="151"/>
                  <a:pt x="1" y="151"/>
                  <a:pt x="1" y="151"/>
                </a:cubicBezTo>
                <a:cubicBezTo>
                  <a:pt x="0" y="153"/>
                  <a:pt x="1" y="156"/>
                  <a:pt x="3" y="157"/>
                </a:cubicBezTo>
                <a:cubicBezTo>
                  <a:pt x="3" y="158"/>
                  <a:pt x="4" y="158"/>
                  <a:pt x="5" y="158"/>
                </a:cubicBezTo>
                <a:cubicBezTo>
                  <a:pt x="5" y="158"/>
                  <a:pt x="5" y="158"/>
                  <a:pt x="5" y="158"/>
                </a:cubicBezTo>
                <a:cubicBezTo>
                  <a:pt x="29" y="158"/>
                  <a:pt x="29" y="158"/>
                  <a:pt x="29" y="158"/>
                </a:cubicBezTo>
                <a:cubicBezTo>
                  <a:pt x="40" y="178"/>
                  <a:pt x="40" y="178"/>
                  <a:pt x="40" y="178"/>
                </a:cubicBezTo>
                <a:cubicBezTo>
                  <a:pt x="41" y="180"/>
                  <a:pt x="44" y="181"/>
                  <a:pt x="46" y="180"/>
                </a:cubicBezTo>
                <a:cubicBezTo>
                  <a:pt x="47" y="180"/>
                  <a:pt x="47" y="179"/>
                  <a:pt x="48" y="178"/>
                </a:cubicBezTo>
                <a:cubicBezTo>
                  <a:pt x="66" y="147"/>
                  <a:pt x="66" y="147"/>
                  <a:pt x="66" y="147"/>
                </a:cubicBezTo>
                <a:cubicBezTo>
                  <a:pt x="69" y="150"/>
                  <a:pt x="69" y="150"/>
                  <a:pt x="69" y="150"/>
                </a:cubicBezTo>
                <a:cubicBezTo>
                  <a:pt x="72" y="152"/>
                  <a:pt x="75" y="153"/>
                  <a:pt x="78" y="153"/>
                </a:cubicBezTo>
                <a:cubicBezTo>
                  <a:pt x="82" y="153"/>
                  <a:pt x="85" y="152"/>
                  <a:pt x="88" y="150"/>
                </a:cubicBezTo>
                <a:cubicBezTo>
                  <a:pt x="91" y="147"/>
                  <a:pt x="91" y="147"/>
                  <a:pt x="91" y="147"/>
                </a:cubicBezTo>
                <a:cubicBezTo>
                  <a:pt x="109" y="178"/>
                  <a:pt x="109" y="178"/>
                  <a:pt x="109" y="178"/>
                </a:cubicBezTo>
                <a:cubicBezTo>
                  <a:pt x="109" y="179"/>
                  <a:pt x="110" y="180"/>
                  <a:pt x="111" y="180"/>
                </a:cubicBezTo>
                <a:cubicBezTo>
                  <a:pt x="113" y="181"/>
                  <a:pt x="115" y="180"/>
                  <a:pt x="116" y="178"/>
                </a:cubicBezTo>
                <a:cubicBezTo>
                  <a:pt x="128" y="158"/>
                  <a:pt x="128" y="158"/>
                  <a:pt x="128" y="158"/>
                </a:cubicBezTo>
                <a:cubicBezTo>
                  <a:pt x="152" y="158"/>
                  <a:pt x="152" y="158"/>
                  <a:pt x="152" y="158"/>
                </a:cubicBezTo>
                <a:cubicBezTo>
                  <a:pt x="152" y="158"/>
                  <a:pt x="152" y="158"/>
                  <a:pt x="152" y="158"/>
                </a:cubicBezTo>
                <a:cubicBezTo>
                  <a:pt x="153" y="158"/>
                  <a:pt x="153" y="158"/>
                  <a:pt x="154" y="157"/>
                </a:cubicBezTo>
                <a:cubicBezTo>
                  <a:pt x="156" y="156"/>
                  <a:pt x="157" y="153"/>
                  <a:pt x="156" y="151"/>
                </a:cubicBezTo>
                <a:close/>
                <a:moveTo>
                  <a:pt x="44" y="168"/>
                </a:moveTo>
                <a:cubicBezTo>
                  <a:pt x="44" y="168"/>
                  <a:pt x="44" y="168"/>
                  <a:pt x="44" y="168"/>
                </a:cubicBezTo>
                <a:cubicBezTo>
                  <a:pt x="35" y="151"/>
                  <a:pt x="35" y="151"/>
                  <a:pt x="35" y="151"/>
                </a:cubicBezTo>
                <a:cubicBezTo>
                  <a:pt x="34" y="150"/>
                  <a:pt x="33" y="149"/>
                  <a:pt x="31" y="149"/>
                </a:cubicBezTo>
                <a:cubicBezTo>
                  <a:pt x="12" y="149"/>
                  <a:pt x="12" y="149"/>
                  <a:pt x="12" y="149"/>
                </a:cubicBezTo>
                <a:cubicBezTo>
                  <a:pt x="27" y="124"/>
                  <a:pt x="27" y="124"/>
                  <a:pt x="27" y="124"/>
                </a:cubicBezTo>
                <a:cubicBezTo>
                  <a:pt x="30" y="125"/>
                  <a:pt x="30" y="125"/>
                  <a:pt x="30" y="125"/>
                </a:cubicBezTo>
                <a:cubicBezTo>
                  <a:pt x="34" y="135"/>
                  <a:pt x="34" y="135"/>
                  <a:pt x="34" y="135"/>
                </a:cubicBezTo>
                <a:cubicBezTo>
                  <a:pt x="35" y="139"/>
                  <a:pt x="37" y="141"/>
                  <a:pt x="40" y="143"/>
                </a:cubicBezTo>
                <a:cubicBezTo>
                  <a:pt x="43" y="145"/>
                  <a:pt x="46" y="145"/>
                  <a:pt x="50" y="145"/>
                </a:cubicBezTo>
                <a:cubicBezTo>
                  <a:pt x="59" y="143"/>
                  <a:pt x="59" y="143"/>
                  <a:pt x="59" y="143"/>
                </a:cubicBezTo>
                <a:cubicBezTo>
                  <a:pt x="44" y="168"/>
                  <a:pt x="44" y="168"/>
                  <a:pt x="44" y="168"/>
                </a:cubicBezTo>
                <a:close/>
                <a:moveTo>
                  <a:pt x="92" y="129"/>
                </a:moveTo>
                <a:cubicBezTo>
                  <a:pt x="92" y="129"/>
                  <a:pt x="92" y="129"/>
                  <a:pt x="92" y="129"/>
                </a:cubicBezTo>
                <a:cubicBezTo>
                  <a:pt x="90" y="129"/>
                  <a:pt x="88" y="130"/>
                  <a:pt x="87" y="132"/>
                </a:cubicBezTo>
                <a:cubicBezTo>
                  <a:pt x="86" y="132"/>
                  <a:pt x="86" y="132"/>
                  <a:pt x="86" y="132"/>
                </a:cubicBezTo>
                <a:cubicBezTo>
                  <a:pt x="78" y="139"/>
                  <a:pt x="78" y="139"/>
                  <a:pt x="78" y="139"/>
                </a:cubicBezTo>
                <a:cubicBezTo>
                  <a:pt x="70" y="132"/>
                  <a:pt x="70" y="132"/>
                  <a:pt x="70" y="132"/>
                </a:cubicBezTo>
                <a:cubicBezTo>
                  <a:pt x="70" y="132"/>
                  <a:pt x="70" y="132"/>
                  <a:pt x="70" y="132"/>
                </a:cubicBezTo>
                <a:cubicBezTo>
                  <a:pt x="69" y="130"/>
                  <a:pt x="67" y="129"/>
                  <a:pt x="65" y="129"/>
                </a:cubicBezTo>
                <a:cubicBezTo>
                  <a:pt x="65" y="129"/>
                  <a:pt x="65" y="129"/>
                  <a:pt x="65" y="129"/>
                </a:cubicBezTo>
                <a:cubicBezTo>
                  <a:pt x="62" y="128"/>
                  <a:pt x="60" y="128"/>
                  <a:pt x="58" y="128"/>
                </a:cubicBezTo>
                <a:cubicBezTo>
                  <a:pt x="47" y="131"/>
                  <a:pt x="47" y="131"/>
                  <a:pt x="47" y="131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3" y="118"/>
                  <a:pt x="42" y="116"/>
                  <a:pt x="40" y="115"/>
                </a:cubicBezTo>
                <a:cubicBezTo>
                  <a:pt x="39" y="113"/>
                  <a:pt x="37" y="112"/>
                  <a:pt x="35" y="111"/>
                </a:cubicBezTo>
                <a:cubicBezTo>
                  <a:pt x="24" y="108"/>
                  <a:pt x="24" y="108"/>
                  <a:pt x="24" y="108"/>
                </a:cubicBezTo>
                <a:cubicBezTo>
                  <a:pt x="27" y="97"/>
                  <a:pt x="27" y="97"/>
                  <a:pt x="27" y="97"/>
                </a:cubicBezTo>
                <a:cubicBezTo>
                  <a:pt x="27" y="95"/>
                  <a:pt x="27" y="93"/>
                  <a:pt x="27" y="91"/>
                </a:cubicBezTo>
                <a:cubicBezTo>
                  <a:pt x="26" y="90"/>
                  <a:pt x="26" y="90"/>
                  <a:pt x="26" y="90"/>
                </a:cubicBezTo>
                <a:cubicBezTo>
                  <a:pt x="26" y="88"/>
                  <a:pt x="25" y="86"/>
                  <a:pt x="23" y="85"/>
                </a:cubicBezTo>
                <a:cubicBezTo>
                  <a:pt x="23" y="84"/>
                  <a:pt x="23" y="84"/>
                  <a:pt x="23" y="84"/>
                </a:cubicBezTo>
                <a:cubicBezTo>
                  <a:pt x="16" y="77"/>
                  <a:pt x="16" y="77"/>
                  <a:pt x="16" y="77"/>
                </a:cubicBezTo>
                <a:cubicBezTo>
                  <a:pt x="16" y="77"/>
                  <a:pt x="16" y="77"/>
                  <a:pt x="16" y="77"/>
                </a:cubicBezTo>
                <a:cubicBezTo>
                  <a:pt x="23" y="69"/>
                  <a:pt x="23" y="69"/>
                  <a:pt x="23" y="69"/>
                </a:cubicBezTo>
                <a:cubicBezTo>
                  <a:pt x="25" y="67"/>
                  <a:pt x="26" y="65"/>
                  <a:pt x="27" y="63"/>
                </a:cubicBezTo>
                <a:cubicBezTo>
                  <a:pt x="27" y="63"/>
                  <a:pt x="27" y="63"/>
                  <a:pt x="27" y="63"/>
                </a:cubicBezTo>
                <a:cubicBezTo>
                  <a:pt x="27" y="63"/>
                  <a:pt x="27" y="63"/>
                  <a:pt x="27" y="63"/>
                </a:cubicBezTo>
                <a:cubicBezTo>
                  <a:pt x="27" y="61"/>
                  <a:pt x="27" y="58"/>
                  <a:pt x="27" y="56"/>
                </a:cubicBezTo>
                <a:cubicBezTo>
                  <a:pt x="24" y="45"/>
                  <a:pt x="24" y="45"/>
                  <a:pt x="24" y="45"/>
                </a:cubicBezTo>
                <a:cubicBezTo>
                  <a:pt x="35" y="42"/>
                  <a:pt x="35" y="42"/>
                  <a:pt x="35" y="42"/>
                </a:cubicBezTo>
                <a:cubicBezTo>
                  <a:pt x="37" y="41"/>
                  <a:pt x="39" y="40"/>
                  <a:pt x="40" y="39"/>
                </a:cubicBezTo>
                <a:cubicBezTo>
                  <a:pt x="42" y="37"/>
                  <a:pt x="43" y="35"/>
                  <a:pt x="44" y="33"/>
                </a:cubicBezTo>
                <a:cubicBezTo>
                  <a:pt x="44" y="33"/>
                  <a:pt x="44" y="33"/>
                  <a:pt x="44" y="33"/>
                </a:cubicBezTo>
                <a:cubicBezTo>
                  <a:pt x="47" y="23"/>
                  <a:pt x="47" y="23"/>
                  <a:pt x="47" y="23"/>
                </a:cubicBezTo>
                <a:cubicBezTo>
                  <a:pt x="58" y="25"/>
                  <a:pt x="58" y="25"/>
                  <a:pt x="58" y="25"/>
                </a:cubicBezTo>
                <a:cubicBezTo>
                  <a:pt x="60" y="26"/>
                  <a:pt x="62" y="26"/>
                  <a:pt x="65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7" y="24"/>
                  <a:pt x="69" y="23"/>
                  <a:pt x="70" y="22"/>
                </a:cubicBezTo>
                <a:cubicBezTo>
                  <a:pt x="71" y="21"/>
                  <a:pt x="71" y="21"/>
                  <a:pt x="71" y="21"/>
                </a:cubicBezTo>
                <a:cubicBezTo>
                  <a:pt x="78" y="14"/>
                  <a:pt x="78" y="14"/>
                  <a:pt x="78" y="14"/>
                </a:cubicBezTo>
                <a:cubicBezTo>
                  <a:pt x="78" y="14"/>
                  <a:pt x="78" y="14"/>
                  <a:pt x="78" y="14"/>
                </a:cubicBezTo>
                <a:cubicBezTo>
                  <a:pt x="87" y="22"/>
                  <a:pt x="87" y="22"/>
                  <a:pt x="87" y="22"/>
                </a:cubicBezTo>
                <a:cubicBezTo>
                  <a:pt x="87" y="22"/>
                  <a:pt x="87" y="22"/>
                  <a:pt x="87" y="22"/>
                </a:cubicBezTo>
                <a:cubicBezTo>
                  <a:pt x="88" y="23"/>
                  <a:pt x="90" y="24"/>
                  <a:pt x="92" y="25"/>
                </a:cubicBezTo>
                <a:cubicBezTo>
                  <a:pt x="94" y="26"/>
                  <a:pt x="97" y="26"/>
                  <a:pt x="99" y="25"/>
                </a:cubicBezTo>
                <a:cubicBezTo>
                  <a:pt x="99" y="25"/>
                  <a:pt x="99" y="25"/>
                  <a:pt x="99" y="25"/>
                </a:cubicBezTo>
                <a:cubicBezTo>
                  <a:pt x="110" y="23"/>
                  <a:pt x="110" y="23"/>
                  <a:pt x="110" y="23"/>
                </a:cubicBezTo>
                <a:cubicBezTo>
                  <a:pt x="113" y="33"/>
                  <a:pt x="113" y="33"/>
                  <a:pt x="113" y="33"/>
                </a:cubicBezTo>
                <a:cubicBezTo>
                  <a:pt x="113" y="33"/>
                  <a:pt x="113" y="33"/>
                  <a:pt x="113" y="33"/>
                </a:cubicBezTo>
                <a:cubicBezTo>
                  <a:pt x="113" y="33"/>
                  <a:pt x="113" y="33"/>
                  <a:pt x="113" y="33"/>
                </a:cubicBezTo>
                <a:cubicBezTo>
                  <a:pt x="114" y="38"/>
                  <a:pt x="118" y="41"/>
                  <a:pt x="122" y="42"/>
                </a:cubicBezTo>
                <a:cubicBezTo>
                  <a:pt x="132" y="45"/>
                  <a:pt x="132" y="45"/>
                  <a:pt x="132" y="45"/>
                </a:cubicBezTo>
                <a:cubicBezTo>
                  <a:pt x="130" y="56"/>
                  <a:pt x="130" y="56"/>
                  <a:pt x="130" y="56"/>
                </a:cubicBezTo>
                <a:cubicBezTo>
                  <a:pt x="130" y="58"/>
                  <a:pt x="130" y="61"/>
                  <a:pt x="130" y="63"/>
                </a:cubicBezTo>
                <a:cubicBezTo>
                  <a:pt x="131" y="65"/>
                  <a:pt x="132" y="67"/>
                  <a:pt x="133" y="69"/>
                </a:cubicBezTo>
                <a:cubicBezTo>
                  <a:pt x="141" y="77"/>
                  <a:pt x="141" y="77"/>
                  <a:pt x="141" y="77"/>
                </a:cubicBezTo>
                <a:cubicBezTo>
                  <a:pt x="141" y="77"/>
                  <a:pt x="141" y="77"/>
                  <a:pt x="141" y="77"/>
                </a:cubicBezTo>
                <a:cubicBezTo>
                  <a:pt x="133" y="85"/>
                  <a:pt x="133" y="85"/>
                  <a:pt x="133" y="85"/>
                </a:cubicBezTo>
                <a:cubicBezTo>
                  <a:pt x="132" y="87"/>
                  <a:pt x="131" y="88"/>
                  <a:pt x="130" y="91"/>
                </a:cubicBezTo>
                <a:cubicBezTo>
                  <a:pt x="130" y="91"/>
                  <a:pt x="130" y="91"/>
                  <a:pt x="130" y="91"/>
                </a:cubicBezTo>
                <a:cubicBezTo>
                  <a:pt x="130" y="93"/>
                  <a:pt x="130" y="95"/>
                  <a:pt x="130" y="97"/>
                </a:cubicBezTo>
                <a:cubicBezTo>
                  <a:pt x="130" y="97"/>
                  <a:pt x="130" y="97"/>
                  <a:pt x="130" y="97"/>
                </a:cubicBezTo>
                <a:cubicBezTo>
                  <a:pt x="132" y="108"/>
                  <a:pt x="132" y="108"/>
                  <a:pt x="132" y="108"/>
                </a:cubicBezTo>
                <a:cubicBezTo>
                  <a:pt x="122" y="111"/>
                  <a:pt x="122" y="111"/>
                  <a:pt x="122" y="111"/>
                </a:cubicBezTo>
                <a:cubicBezTo>
                  <a:pt x="120" y="112"/>
                  <a:pt x="118" y="113"/>
                  <a:pt x="116" y="115"/>
                </a:cubicBezTo>
                <a:cubicBezTo>
                  <a:pt x="115" y="116"/>
                  <a:pt x="114" y="118"/>
                  <a:pt x="113" y="120"/>
                </a:cubicBezTo>
                <a:cubicBezTo>
                  <a:pt x="113" y="120"/>
                  <a:pt x="113" y="120"/>
                  <a:pt x="113" y="120"/>
                </a:cubicBezTo>
                <a:cubicBezTo>
                  <a:pt x="110" y="131"/>
                  <a:pt x="110" y="131"/>
                  <a:pt x="110" y="131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97" y="128"/>
                  <a:pt x="94" y="128"/>
                  <a:pt x="92" y="129"/>
                </a:cubicBezTo>
                <a:cubicBezTo>
                  <a:pt x="92" y="129"/>
                  <a:pt x="92" y="129"/>
                  <a:pt x="92" y="129"/>
                </a:cubicBezTo>
                <a:close/>
                <a:moveTo>
                  <a:pt x="126" y="149"/>
                </a:moveTo>
                <a:cubicBezTo>
                  <a:pt x="126" y="149"/>
                  <a:pt x="126" y="149"/>
                  <a:pt x="126" y="149"/>
                </a:cubicBezTo>
                <a:cubicBezTo>
                  <a:pt x="124" y="149"/>
                  <a:pt x="123" y="150"/>
                  <a:pt x="122" y="151"/>
                </a:cubicBezTo>
                <a:cubicBezTo>
                  <a:pt x="113" y="168"/>
                  <a:pt x="113" y="168"/>
                  <a:pt x="113" y="168"/>
                </a:cubicBezTo>
                <a:cubicBezTo>
                  <a:pt x="98" y="143"/>
                  <a:pt x="98" y="143"/>
                  <a:pt x="98" y="143"/>
                </a:cubicBezTo>
                <a:cubicBezTo>
                  <a:pt x="107" y="145"/>
                  <a:pt x="107" y="145"/>
                  <a:pt x="107" y="145"/>
                </a:cubicBezTo>
                <a:cubicBezTo>
                  <a:pt x="107" y="145"/>
                  <a:pt x="107" y="145"/>
                  <a:pt x="107" y="145"/>
                </a:cubicBezTo>
                <a:cubicBezTo>
                  <a:pt x="110" y="145"/>
                  <a:pt x="113" y="145"/>
                  <a:pt x="116" y="143"/>
                </a:cubicBezTo>
                <a:cubicBezTo>
                  <a:pt x="117" y="143"/>
                  <a:pt x="117" y="143"/>
                  <a:pt x="117" y="143"/>
                </a:cubicBezTo>
                <a:cubicBezTo>
                  <a:pt x="119" y="142"/>
                  <a:pt x="122" y="139"/>
                  <a:pt x="123" y="136"/>
                </a:cubicBezTo>
                <a:cubicBezTo>
                  <a:pt x="123" y="135"/>
                  <a:pt x="123" y="135"/>
                  <a:pt x="123" y="135"/>
                </a:cubicBezTo>
                <a:cubicBezTo>
                  <a:pt x="126" y="125"/>
                  <a:pt x="126" y="125"/>
                  <a:pt x="126" y="125"/>
                </a:cubicBezTo>
                <a:cubicBezTo>
                  <a:pt x="126" y="125"/>
                  <a:pt x="126" y="125"/>
                  <a:pt x="126" y="125"/>
                </a:cubicBezTo>
                <a:cubicBezTo>
                  <a:pt x="130" y="124"/>
                  <a:pt x="130" y="124"/>
                  <a:pt x="130" y="124"/>
                </a:cubicBezTo>
                <a:cubicBezTo>
                  <a:pt x="145" y="149"/>
                  <a:pt x="145" y="149"/>
                  <a:pt x="145" y="149"/>
                </a:cubicBezTo>
                <a:cubicBezTo>
                  <a:pt x="126" y="149"/>
                  <a:pt x="126" y="149"/>
                  <a:pt x="126" y="149"/>
                </a:cubicBezTo>
                <a:close/>
                <a:moveTo>
                  <a:pt x="104" y="103"/>
                </a:moveTo>
                <a:cubicBezTo>
                  <a:pt x="104" y="103"/>
                  <a:pt x="104" y="103"/>
                  <a:pt x="104" y="103"/>
                </a:cubicBezTo>
                <a:cubicBezTo>
                  <a:pt x="111" y="96"/>
                  <a:pt x="115" y="87"/>
                  <a:pt x="115" y="77"/>
                </a:cubicBezTo>
                <a:cubicBezTo>
                  <a:pt x="115" y="66"/>
                  <a:pt x="111" y="57"/>
                  <a:pt x="104" y="51"/>
                </a:cubicBezTo>
                <a:cubicBezTo>
                  <a:pt x="98" y="44"/>
                  <a:pt x="89" y="40"/>
                  <a:pt x="78" y="40"/>
                </a:cubicBezTo>
                <a:cubicBezTo>
                  <a:pt x="68" y="40"/>
                  <a:pt x="59" y="44"/>
                  <a:pt x="52" y="51"/>
                </a:cubicBezTo>
                <a:cubicBezTo>
                  <a:pt x="45" y="57"/>
                  <a:pt x="41" y="66"/>
                  <a:pt x="41" y="77"/>
                </a:cubicBezTo>
                <a:cubicBezTo>
                  <a:pt x="41" y="87"/>
                  <a:pt x="45" y="96"/>
                  <a:pt x="52" y="103"/>
                </a:cubicBezTo>
                <a:cubicBezTo>
                  <a:pt x="52" y="103"/>
                  <a:pt x="52" y="103"/>
                  <a:pt x="52" y="103"/>
                </a:cubicBezTo>
                <a:cubicBezTo>
                  <a:pt x="59" y="110"/>
                  <a:pt x="68" y="114"/>
                  <a:pt x="78" y="114"/>
                </a:cubicBezTo>
                <a:cubicBezTo>
                  <a:pt x="89" y="114"/>
                  <a:pt x="98" y="110"/>
                  <a:pt x="104" y="103"/>
                </a:cubicBezTo>
                <a:close/>
                <a:moveTo>
                  <a:pt x="99" y="97"/>
                </a:moveTo>
                <a:cubicBezTo>
                  <a:pt x="99" y="97"/>
                  <a:pt x="99" y="97"/>
                  <a:pt x="99" y="97"/>
                </a:cubicBezTo>
                <a:cubicBezTo>
                  <a:pt x="99" y="97"/>
                  <a:pt x="99" y="97"/>
                  <a:pt x="99" y="97"/>
                </a:cubicBezTo>
                <a:cubicBezTo>
                  <a:pt x="93" y="102"/>
                  <a:pt x="86" y="105"/>
                  <a:pt x="78" y="105"/>
                </a:cubicBezTo>
                <a:cubicBezTo>
                  <a:pt x="71" y="105"/>
                  <a:pt x="63" y="102"/>
                  <a:pt x="58" y="97"/>
                </a:cubicBezTo>
                <a:cubicBezTo>
                  <a:pt x="58" y="97"/>
                  <a:pt x="58" y="97"/>
                  <a:pt x="58" y="97"/>
                </a:cubicBezTo>
                <a:cubicBezTo>
                  <a:pt x="53" y="92"/>
                  <a:pt x="50" y="85"/>
                  <a:pt x="50" y="77"/>
                </a:cubicBezTo>
                <a:cubicBezTo>
                  <a:pt x="50" y="69"/>
                  <a:pt x="53" y="62"/>
                  <a:pt x="58" y="57"/>
                </a:cubicBezTo>
                <a:cubicBezTo>
                  <a:pt x="63" y="51"/>
                  <a:pt x="71" y="48"/>
                  <a:pt x="78" y="48"/>
                </a:cubicBezTo>
                <a:cubicBezTo>
                  <a:pt x="86" y="48"/>
                  <a:pt x="93" y="51"/>
                  <a:pt x="99" y="57"/>
                </a:cubicBezTo>
                <a:cubicBezTo>
                  <a:pt x="104" y="62"/>
                  <a:pt x="107" y="69"/>
                  <a:pt x="107" y="77"/>
                </a:cubicBezTo>
                <a:cubicBezTo>
                  <a:pt x="107" y="85"/>
                  <a:pt x="104" y="92"/>
                  <a:pt x="99" y="97"/>
                </a:cubicBezTo>
                <a:cubicBezTo>
                  <a:pt x="99" y="97"/>
                  <a:pt x="99" y="97"/>
                  <a:pt x="99" y="97"/>
                </a:cubicBezTo>
                <a:close/>
              </a:path>
            </a:pathLst>
          </a:custGeom>
          <a:solidFill>
            <a:srgbClr val="C0CFA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defRPr/>
            </a:pPr>
            <a:endParaRPr lang="zh-CN"/>
          </a:p>
        </p:txBody>
      </p:sp>
      <p:sp>
        <p:nvSpPr>
          <p:cNvPr id="380116977" name="稻壳儿原创设计师：老油条_22"/>
          <p:cNvSpPr txBox="1"/>
          <p:nvPr/>
        </p:nvSpPr>
        <p:spPr bwMode="auto">
          <a:xfrm>
            <a:off x="2636614" y="5351710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044201926" name="稻壳儿原创设计师：老油条_23"/>
          <p:cNvSpPr txBox="1"/>
          <p:nvPr/>
        </p:nvSpPr>
        <p:spPr bwMode="auto">
          <a:xfrm>
            <a:off x="7277960" y="2172459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333110704" name="稻壳儿原创设计师：老油条_24"/>
          <p:cNvSpPr txBox="1"/>
          <p:nvPr/>
        </p:nvSpPr>
        <p:spPr bwMode="auto">
          <a:xfrm>
            <a:off x="2636614" y="4418776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861183432" name="稻壳儿原创设计师：老油条_25"/>
          <p:cNvSpPr txBox="1"/>
          <p:nvPr/>
        </p:nvSpPr>
        <p:spPr bwMode="auto">
          <a:xfrm>
            <a:off x="2636614" y="3396368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151867662" name="稻壳儿原创设计师：老油条_26"/>
          <p:cNvSpPr txBox="1"/>
          <p:nvPr/>
        </p:nvSpPr>
        <p:spPr bwMode="auto">
          <a:xfrm>
            <a:off x="2636614" y="2231147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557526542" name="稻壳儿原创设计师：老油条_27"/>
          <p:cNvSpPr txBox="1"/>
          <p:nvPr/>
        </p:nvSpPr>
        <p:spPr bwMode="auto">
          <a:xfrm>
            <a:off x="7277960" y="3195627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829307545" name="稻壳儿原创设计师：老油条_28"/>
          <p:cNvSpPr txBox="1"/>
          <p:nvPr/>
        </p:nvSpPr>
        <p:spPr bwMode="auto">
          <a:xfrm>
            <a:off x="7277960" y="4215062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  <p:sp>
        <p:nvSpPr>
          <p:cNvPr id="2019510332" name="稻壳儿原创设计师：老油条_29"/>
          <p:cNvSpPr txBox="1"/>
          <p:nvPr/>
        </p:nvSpPr>
        <p:spPr bwMode="auto">
          <a:xfrm>
            <a:off x="7277960" y="5237927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sz="140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tx1">
                  <a:lumMod val="85000"/>
                  <a:lumOff val="15000"/>
                </a:schemeClr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77821743" name="稻壳儿原创设计师：老油条_1"/>
          <p:cNvGrpSpPr/>
          <p:nvPr/>
        </p:nvGrpSpPr>
        <p:grpSpPr bwMode="auto">
          <a:xfrm>
            <a:off x="-156833" y="3722914"/>
            <a:ext cx="12505666" cy="3135086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537578592" name="稻壳儿原创设计师：老油条_2"/>
          <p:cNvSpPr txBox="1"/>
          <p:nvPr/>
        </p:nvSpPr>
        <p:spPr bwMode="auto">
          <a:xfrm>
            <a:off x="2830979" y="1670234"/>
            <a:ext cx="3317661" cy="762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>
                <a:solidFill>
                  <a:srgbClr val="1F5C61"/>
                </a:solidFill>
                <a:latin typeface="Microsoft YaHei UI"/>
                <a:ea typeface="Microsoft YaHei UI"/>
              </a:rPr>
              <a:t>PAPT-02</a:t>
            </a:r>
            <a:endParaRPr lang="zh-CN" sz="4400">
              <a:solidFill>
                <a:srgbClr val="1F5C61"/>
              </a:solidFill>
            </a:endParaRPr>
          </a:p>
        </p:txBody>
      </p:sp>
      <p:grpSp>
        <p:nvGrpSpPr>
          <p:cNvPr id="1117357324" name="稻壳儿原创设计师：老油条_3"/>
          <p:cNvGrpSpPr/>
          <p:nvPr/>
        </p:nvGrpSpPr>
        <p:grpSpPr bwMode="auto">
          <a:xfrm>
            <a:off x="6044079" y="1609714"/>
            <a:ext cx="3317661" cy="887267"/>
            <a:chOff x="0" y="0"/>
            <a:chExt cx="3317661" cy="887267"/>
          </a:xfrm>
        </p:grpSpPr>
        <p:sp>
          <p:nvSpPr>
            <p:cNvPr id="6" name="文本框 5"/>
            <p:cNvSpPr txBox="1"/>
            <p:nvPr/>
          </p:nvSpPr>
          <p:spPr bwMode="auto">
            <a:xfrm>
              <a:off x="0" y="0"/>
              <a:ext cx="3317661" cy="6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sz="3600">
                  <a:solidFill>
                    <a:srgbClr val="1F5C61"/>
                  </a:solidFill>
                  <a:latin typeface="Microsoft YaHei UI"/>
                  <a:ea typeface="Microsoft YaHei UI"/>
                </a:rPr>
                <a:t>企业培养</a:t>
              </a:r>
              <a:endParaRPr lang="zh-CN" sz="3600">
                <a:solidFill>
                  <a:srgbClr val="1F5C61"/>
                </a:solidFill>
                <a:latin typeface="Microsoft YaHei UI"/>
                <a:ea typeface="Microsoft YaHei UI"/>
              </a:endParaRPr>
            </a:p>
          </p:txBody>
        </p:sp>
        <p:sp>
          <p:nvSpPr>
            <p:cNvPr id="8" name="文本框 7"/>
            <p:cNvSpPr txBox="1"/>
            <p:nvPr/>
          </p:nvSpPr>
          <p:spPr bwMode="auto">
            <a:xfrm>
              <a:off x="0" y="521147"/>
              <a:ext cx="3317659" cy="3661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YaHei UI"/>
                  <a:ea typeface="Microsoft YaHei UI"/>
                </a:rPr>
                <a:t>Companies to introduce</a:t>
              </a:r>
              <a:endParaRPr lang="zh-CN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ea typeface="Microsoft YaHei U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99047719" name="稻壳儿原创设计师：老油条_1"/>
          <p:cNvGrpSpPr/>
          <p:nvPr/>
        </p:nvGrpSpPr>
        <p:grpSpPr bwMode="auto">
          <a:xfrm>
            <a:off x="-121939" y="-1"/>
            <a:ext cx="12313939" cy="6972301"/>
            <a:chOff x="-90331" y="0"/>
            <a:chExt cx="12505666" cy="6858000"/>
          </a:xfrm>
        </p:grpSpPr>
        <p:sp>
          <p:nvSpPr>
            <p:cNvPr id="3" name="任意多边形: 形状 2"/>
            <p:cNvSpPr/>
            <p:nvPr/>
          </p:nvSpPr>
          <p:spPr bwMode="auto">
            <a:xfrm rot="10800000">
              <a:off x="-90331" y="0"/>
              <a:ext cx="7222651" cy="6858000"/>
            </a:xfrm>
            <a:custGeom>
              <a:avLst/>
              <a:gdLst>
                <a:gd name="connsiteX0" fmla="*/ 7222651 w 7222651"/>
                <a:gd name="connsiteY0" fmla="*/ 6858000 h 6858000"/>
                <a:gd name="connsiteX1" fmla="*/ 0 w 7222651"/>
                <a:gd name="connsiteY1" fmla="*/ 6858000 h 6858000"/>
                <a:gd name="connsiteX2" fmla="*/ 1714500 w 7222651"/>
                <a:gd name="connsiteY2" fmla="*/ 0 h 6858000"/>
                <a:gd name="connsiteX3" fmla="*/ 7173468 w 7222651"/>
                <a:gd name="connsiteY3" fmla="*/ 0 h 6858000"/>
                <a:gd name="connsiteX4" fmla="*/ 7222651 w 7222651"/>
                <a:gd name="connsiteY4" fmla="*/ 1967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2651" h="6858000" fill="norm" stroke="1" extrusionOk="0">
                  <a:moveTo>
                    <a:pt x="7222651" y="6858000"/>
                  </a:moveTo>
                  <a:lnTo>
                    <a:pt x="0" y="6858000"/>
                  </a:lnTo>
                  <a:lnTo>
                    <a:pt x="1714500" y="0"/>
                  </a:lnTo>
                  <a:lnTo>
                    <a:pt x="7173468" y="0"/>
                  </a:lnTo>
                  <a:lnTo>
                    <a:pt x="7222651" y="196732"/>
                  </a:lnTo>
                  <a:close/>
                </a:path>
              </a:pathLst>
            </a:custGeom>
            <a:solidFill>
              <a:srgbClr val="C0CF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4" name="任意多边形: 形状 3"/>
            <p:cNvSpPr/>
            <p:nvPr/>
          </p:nvSpPr>
          <p:spPr bwMode="auto">
            <a:xfrm>
              <a:off x="5419346" y="0"/>
              <a:ext cx="6995989" cy="6858000"/>
            </a:xfrm>
            <a:custGeom>
              <a:avLst/>
              <a:gdLst>
                <a:gd name="connsiteX0" fmla="*/ 1714499 w 6995989"/>
                <a:gd name="connsiteY0" fmla="*/ 0 h 6858000"/>
                <a:gd name="connsiteX1" fmla="*/ 6995989 w 6995989"/>
                <a:gd name="connsiteY1" fmla="*/ 0 h 6858000"/>
                <a:gd name="connsiteX2" fmla="*/ 6995989 w 6995989"/>
                <a:gd name="connsiteY2" fmla="*/ 6858000 h 6858000"/>
                <a:gd name="connsiteX3" fmla="*/ 0 w 699598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5989" h="6858000" fill="norm" stroke="1" extrusionOk="0">
                  <a:moveTo>
                    <a:pt x="1714499" y="0"/>
                  </a:moveTo>
                  <a:lnTo>
                    <a:pt x="6995989" y="0"/>
                  </a:lnTo>
                  <a:lnTo>
                    <a:pt x="6995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1F5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253043287" name="稻壳儿原创设计师：老油条_2"/>
          <p:cNvSpPr/>
          <p:nvPr/>
        </p:nvSpPr>
        <p:spPr bwMode="auto">
          <a:xfrm>
            <a:off x="274865" y="318408"/>
            <a:ext cx="11642271" cy="622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787797407" name="稻壳儿原创设计师：老油条_3"/>
          <p:cNvSpPr txBox="1"/>
          <p:nvPr/>
        </p:nvSpPr>
        <p:spPr bwMode="auto">
          <a:xfrm>
            <a:off x="4103154" y="494977"/>
            <a:ext cx="3317661" cy="64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3600">
                <a:solidFill>
                  <a:srgbClr val="1F5C61"/>
                </a:solidFill>
                <a:latin typeface="Microsoft YaHei UI"/>
                <a:ea typeface="Microsoft YaHei UI"/>
              </a:rPr>
              <a:t>企业培养</a:t>
            </a:r>
            <a:endParaRPr lang="zh-CN" sz="3600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sp>
        <p:nvSpPr>
          <p:cNvPr id="2036288801" name="稻壳儿原创设计师：老油条_4"/>
          <p:cNvSpPr txBox="1"/>
          <p:nvPr/>
        </p:nvSpPr>
        <p:spPr bwMode="auto">
          <a:xfrm>
            <a:off x="4103154" y="1016125"/>
            <a:ext cx="33176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>
                <a:solidFill>
                  <a:srgbClr val="1F5C61"/>
                </a:solidFill>
                <a:latin typeface="Microsoft YaHei UI"/>
                <a:ea typeface="Microsoft YaHei UI"/>
              </a:rPr>
              <a:t>Companies to introduce</a:t>
            </a:r>
            <a:endParaRPr lang="zh-CN">
              <a:solidFill>
                <a:srgbClr val="1F5C61"/>
              </a:solidFill>
              <a:latin typeface="Microsoft YaHei UI"/>
              <a:ea typeface="Microsoft YaHei UI"/>
            </a:endParaRPr>
          </a:p>
        </p:txBody>
      </p:sp>
      <p:pic>
        <p:nvPicPr>
          <p:cNvPr id="1597503938" name="稻壳儿原创设计师：老油条_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26491" y="1636054"/>
            <a:ext cx="3123483" cy="2082322"/>
          </a:xfrm>
          <a:prstGeom prst="rect">
            <a:avLst/>
          </a:prstGeom>
        </p:spPr>
      </p:pic>
      <p:pic>
        <p:nvPicPr>
          <p:cNvPr id="2026008673" name="稻壳儿原创设计师：老油条_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6491" y="4009291"/>
            <a:ext cx="3123483" cy="2082322"/>
          </a:xfrm>
          <a:prstGeom prst="rect">
            <a:avLst/>
          </a:prstGeom>
        </p:spPr>
      </p:pic>
      <p:sp>
        <p:nvSpPr>
          <p:cNvPr id="1324163540" name="稻壳儿原创设计师：老油条_7"/>
          <p:cNvSpPr/>
          <p:nvPr/>
        </p:nvSpPr>
        <p:spPr bwMode="auto">
          <a:xfrm>
            <a:off x="4646779" y="1636054"/>
            <a:ext cx="6418730" cy="2082322"/>
          </a:xfrm>
          <a:prstGeom prst="rect">
            <a:avLst/>
          </a:prstGeom>
          <a:solidFill>
            <a:srgbClr val="1F5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>
              <a:solidFill>
                <a:schemeClr val="bg1"/>
              </a:solidFill>
            </a:endParaRPr>
          </a:p>
        </p:txBody>
      </p:sp>
      <p:sp>
        <p:nvSpPr>
          <p:cNvPr id="1728658034" name="稻壳儿原创设计师：老油条_8"/>
          <p:cNvSpPr/>
          <p:nvPr/>
        </p:nvSpPr>
        <p:spPr bwMode="auto">
          <a:xfrm>
            <a:off x="4626168" y="4009291"/>
            <a:ext cx="6418730" cy="2082322"/>
          </a:xfrm>
          <a:prstGeom prst="rect">
            <a:avLst/>
          </a:prstGeom>
          <a:solidFill>
            <a:srgbClr val="C0CF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330700522" name="稻壳儿原创设计师：老油条_9"/>
          <p:cNvSpPr txBox="1"/>
          <p:nvPr/>
        </p:nvSpPr>
        <p:spPr bwMode="auto">
          <a:xfrm>
            <a:off x="6090387" y="2562354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bg1"/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409593233" name="稻壳儿原创设计师：老油条_10"/>
          <p:cNvSpPr txBox="1"/>
          <p:nvPr/>
        </p:nvSpPr>
        <p:spPr bwMode="auto">
          <a:xfrm>
            <a:off x="6986567" y="2089965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379761775" name="稻壳儿原创设计师：老油条_11"/>
          <p:cNvSpPr txBox="1"/>
          <p:nvPr/>
        </p:nvSpPr>
        <p:spPr bwMode="auto">
          <a:xfrm>
            <a:off x="6069776" y="5014891"/>
            <a:ext cx="3532231" cy="731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sz="1400">
                <a:solidFill>
                  <a:schemeClr val="bg1"/>
                </a:solidFill>
                <a:latin typeface="Microsoft YaHei UI"/>
                <a:ea typeface="Microsoft YaHei UI"/>
              </a:rPr>
              <a:t>点击此处添加您的内容，复制黏贴您的文字内容，选择只保留文字即可</a:t>
            </a:r>
            <a:endParaRPr lang="zh-CN" sz="14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  <p:sp>
        <p:nvSpPr>
          <p:cNvPr id="1845092668" name="稻壳儿原创设计师：老油条_12"/>
          <p:cNvSpPr txBox="1"/>
          <p:nvPr/>
        </p:nvSpPr>
        <p:spPr bwMode="auto">
          <a:xfrm>
            <a:off x="6965956" y="4542503"/>
            <a:ext cx="1739872" cy="396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sz="2000">
                <a:solidFill>
                  <a:schemeClr val="bg1"/>
                </a:solidFill>
                <a:latin typeface="Microsoft YaHei UI"/>
                <a:ea typeface="Microsoft YaHei UI"/>
              </a:rPr>
              <a:t>添加标题</a:t>
            </a:r>
            <a:endParaRPr lang="zh-CN" sz="2000">
              <a:solidFill>
                <a:schemeClr val="bg1"/>
              </a:solidFill>
              <a:latin typeface="Microsoft YaHei UI"/>
              <a:ea typeface="Microsoft YaHei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assic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Standard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等线 Light"/>
        <a:ea typeface="Arial"/>
        <a:cs typeface="Arial"/>
      </a:majorFont>
      <a:minorFont>
        <a:latin typeface="等线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onlyoffice/9.0.0.168</Application>
  <DocSecurity>0</DocSecurity>
  <PresentationFormat>On-screen Show (4:3)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王 媛</dc:creator>
  <cp:keywords/>
  <dc:description/>
  <dc:identifier/>
  <dc:language/>
  <cp:lastModifiedBy>管理员</cp:lastModifiedBy>
  <cp:revision>104</cp:revision>
  <dcterms:created xsi:type="dcterms:W3CDTF">2022-08-25T12:22:06Z</dcterms:created>
  <dcterms:modified xsi:type="dcterms:W3CDTF">2026-07-30T13:49:29Z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2052-4.5.0.7415</vt:lpwstr>
  </property>
  <property fmtid="{D5CDD505-2E9C-101B-9397-08002B2CF9AE}" pid="3" name="KSOTemplateUUID">
    <vt:lpwstr>v1.0_mb_nEN6jzTTmsM7UF1a/120fw==</vt:lpwstr>
  </property>
  <property fmtid="{D5CDD505-2E9C-101B-9397-08002B2CF9AE}" pid="4" name="ICV">
    <vt:lpwstr>B4D5987AFCBBCF200F6907630256BD88</vt:lpwstr>
  </property>
</Properties>
</file>